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4"/>
    <p:sldMasterId id="2147483670" r:id="rId5"/>
  </p:sldMasterIdLst>
  <p:notesMasterIdLst>
    <p:notesMasterId r:id="rId29"/>
  </p:notesMasterIdLst>
  <p:sldIdLst>
    <p:sldId id="256" r:id="rId6"/>
    <p:sldId id="503" r:id="rId7"/>
    <p:sldId id="403" r:id="rId8"/>
    <p:sldId id="257" r:id="rId9"/>
    <p:sldId id="502" r:id="rId10"/>
    <p:sldId id="437" r:id="rId11"/>
    <p:sldId id="450" r:id="rId12"/>
    <p:sldId id="510" r:id="rId13"/>
    <p:sldId id="511" r:id="rId14"/>
    <p:sldId id="504" r:id="rId15"/>
    <p:sldId id="276" r:id="rId16"/>
    <p:sldId id="488" r:id="rId17"/>
    <p:sldId id="456" r:id="rId18"/>
    <p:sldId id="505" r:id="rId19"/>
    <p:sldId id="446" r:id="rId20"/>
    <p:sldId id="489" r:id="rId21"/>
    <p:sldId id="305" r:id="rId22"/>
    <p:sldId id="508" r:id="rId23"/>
    <p:sldId id="509" r:id="rId24"/>
    <p:sldId id="507" r:id="rId25"/>
    <p:sldId id="512" r:id="rId26"/>
    <p:sldId id="458" r:id="rId27"/>
    <p:sldId id="270" r:id="rId28"/>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illiams, Accelyn D" initials="WAD" lastIdx="2" clrIdx="0">
    <p:extLst>
      <p:ext uri="{19B8F6BF-5375-455C-9EA6-DF929625EA0E}">
        <p15:presenceInfo xmlns:p15="http://schemas.microsoft.com/office/powerpoint/2012/main" userId="S::AWILLIA1@houstonisd.org::be5e7987-aea3-44eb-8bbc-78f0ee0f0dd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D86C236-57F1-474A-824A-A186A7B58A44}" v="24" dt="2023-08-31T20:40:28.10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8" d="100"/>
          <a:sy n="108" d="100"/>
        </p:scale>
        <p:origin x="678"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microsoft.com/office/2015/10/relationships/revisionInfo" Target="revisionInfo.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commentAuthors" Target="commentAuthors.xml"/><Relationship Id="rId35" Type="http://schemas.microsoft.com/office/2016/11/relationships/changesInfo" Target="changesInfos/changesInfo1.xml"/><Relationship Id="rId8" Type="http://schemas.openxmlformats.org/officeDocument/2006/relationships/slide" Target="slides/slide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gers, Joyce" userId="S::jrogers9@houstonisd.org::65db7d0f-e2e0-4070-ad9c-6fc08595b9e9" providerId="AD" clId="Web-{94993CE5-85DC-AE5C-8585-A6AA5C722B1F}"/>
    <pc:docChg chg="modSld sldOrd">
      <pc:chgData name="Rogers, Joyce" userId="S::jrogers9@houstonisd.org::65db7d0f-e2e0-4070-ad9c-6fc08595b9e9" providerId="AD" clId="Web-{94993CE5-85DC-AE5C-8585-A6AA5C722B1F}" dt="2023-09-01T13:45:26.543" v="4"/>
      <pc:docMkLst>
        <pc:docMk/>
      </pc:docMkLst>
      <pc:sldChg chg="ord">
        <pc:chgData name="Rogers, Joyce" userId="S::jrogers9@houstonisd.org::65db7d0f-e2e0-4070-ad9c-6fc08595b9e9" providerId="AD" clId="Web-{94993CE5-85DC-AE5C-8585-A6AA5C722B1F}" dt="2023-09-01T13:41:24.956" v="0"/>
        <pc:sldMkLst>
          <pc:docMk/>
          <pc:sldMk cId="972630519" sldId="276"/>
        </pc:sldMkLst>
      </pc:sldChg>
      <pc:sldChg chg="mod modShow">
        <pc:chgData name="Rogers, Joyce" userId="S::jrogers9@houstonisd.org::65db7d0f-e2e0-4070-ad9c-6fc08595b9e9" providerId="AD" clId="Web-{94993CE5-85DC-AE5C-8585-A6AA5C722B1F}" dt="2023-09-01T13:43:40.992" v="3"/>
        <pc:sldMkLst>
          <pc:docMk/>
          <pc:sldMk cId="3602659025" sldId="446"/>
        </pc:sldMkLst>
      </pc:sldChg>
      <pc:sldChg chg="mod ord modShow">
        <pc:chgData name="Rogers, Joyce" userId="S::jrogers9@houstonisd.org::65db7d0f-e2e0-4070-ad9c-6fc08595b9e9" providerId="AD" clId="Web-{94993CE5-85DC-AE5C-8585-A6AA5C722B1F}" dt="2023-09-01T13:43:25.897" v="2"/>
        <pc:sldMkLst>
          <pc:docMk/>
          <pc:sldMk cId="2163141472" sldId="488"/>
        </pc:sldMkLst>
      </pc:sldChg>
      <pc:sldChg chg="mod modShow">
        <pc:chgData name="Rogers, Joyce" userId="S::jrogers9@houstonisd.org::65db7d0f-e2e0-4070-ad9c-6fc08595b9e9" providerId="AD" clId="Web-{94993CE5-85DC-AE5C-8585-A6AA5C722B1F}" dt="2023-09-01T13:45:26.543" v="4"/>
        <pc:sldMkLst>
          <pc:docMk/>
          <pc:sldMk cId="3291480803" sldId="502"/>
        </pc:sldMkLst>
      </pc:sldChg>
    </pc:docChg>
  </pc:docChgLst>
  <pc:docChgLst>
    <pc:chgData name="Moore, Alan K" userId="ec50c188-f962-4bee-9a0c-bdbd41589caa" providerId="ADAL" clId="{0D86C236-57F1-474A-824A-A186A7B58A44}"/>
    <pc:docChg chg="undo custSel addSld delSld modSld sldOrd">
      <pc:chgData name="Moore, Alan K" userId="ec50c188-f962-4bee-9a0c-bdbd41589caa" providerId="ADAL" clId="{0D86C236-57F1-474A-824A-A186A7B58A44}" dt="2023-09-07T12:04:06.583" v="1742" actId="729"/>
      <pc:docMkLst>
        <pc:docMk/>
      </pc:docMkLst>
      <pc:sldChg chg="modSp mod">
        <pc:chgData name="Moore, Alan K" userId="ec50c188-f962-4bee-9a0c-bdbd41589caa" providerId="ADAL" clId="{0D86C236-57F1-474A-824A-A186A7B58A44}" dt="2023-08-30T20:52:21.191" v="35"/>
        <pc:sldMkLst>
          <pc:docMk/>
          <pc:sldMk cId="1528659473" sldId="256"/>
        </pc:sldMkLst>
        <pc:spChg chg="mod">
          <ac:chgData name="Moore, Alan K" userId="ec50c188-f962-4bee-9a0c-bdbd41589caa" providerId="ADAL" clId="{0D86C236-57F1-474A-824A-A186A7B58A44}" dt="2023-08-30T20:52:21.191" v="35"/>
          <ac:spMkLst>
            <pc:docMk/>
            <pc:sldMk cId="1528659473" sldId="256"/>
            <ac:spMk id="3" creationId="{B1525E77-0F06-4AC8-9823-D2333427BE9D}"/>
          </ac:spMkLst>
        </pc:spChg>
        <pc:spChg chg="mod">
          <ac:chgData name="Moore, Alan K" userId="ec50c188-f962-4bee-9a0c-bdbd41589caa" providerId="ADAL" clId="{0D86C236-57F1-474A-824A-A186A7B58A44}" dt="2023-08-30T20:50:50.198" v="6" actId="947"/>
          <ac:spMkLst>
            <pc:docMk/>
            <pc:sldMk cId="1528659473" sldId="256"/>
            <ac:spMk id="6" creationId="{48973C7A-166F-4395-9BD3-455FAE6405FF}"/>
          </ac:spMkLst>
        </pc:spChg>
        <pc:spChg chg="mod">
          <ac:chgData name="Moore, Alan K" userId="ec50c188-f962-4bee-9a0c-bdbd41589caa" providerId="ADAL" clId="{0D86C236-57F1-474A-824A-A186A7B58A44}" dt="2023-08-30T20:51:33.974" v="34" actId="20577"/>
          <ac:spMkLst>
            <pc:docMk/>
            <pc:sldMk cId="1528659473" sldId="256"/>
            <ac:spMk id="7" creationId="{A781FCC8-B7F3-4CD6-8E51-0E068944526B}"/>
          </ac:spMkLst>
        </pc:spChg>
      </pc:sldChg>
      <pc:sldChg chg="addSp delSp modSp mod modClrScheme chgLayout">
        <pc:chgData name="Moore, Alan K" userId="ec50c188-f962-4bee-9a0c-bdbd41589caa" providerId="ADAL" clId="{0D86C236-57F1-474A-824A-A186A7B58A44}" dt="2023-08-31T11:56:26.056" v="1006" actId="255"/>
        <pc:sldMkLst>
          <pc:docMk/>
          <pc:sldMk cId="1680336230" sldId="257"/>
        </pc:sldMkLst>
        <pc:spChg chg="add del mod ord">
          <ac:chgData name="Moore, Alan K" userId="ec50c188-f962-4bee-9a0c-bdbd41589caa" providerId="ADAL" clId="{0D86C236-57F1-474A-824A-A186A7B58A44}" dt="2023-08-31T11:55:47.961" v="1005" actId="700"/>
          <ac:spMkLst>
            <pc:docMk/>
            <pc:sldMk cId="1680336230" sldId="257"/>
            <ac:spMk id="3" creationId="{BE10EDA3-35B6-BE1A-4ABB-03900F8CEA2E}"/>
          </ac:spMkLst>
        </pc:spChg>
        <pc:spChg chg="add del mod ord">
          <ac:chgData name="Moore, Alan K" userId="ec50c188-f962-4bee-9a0c-bdbd41589caa" providerId="ADAL" clId="{0D86C236-57F1-474A-824A-A186A7B58A44}" dt="2023-08-31T11:55:47.961" v="1005" actId="700"/>
          <ac:spMkLst>
            <pc:docMk/>
            <pc:sldMk cId="1680336230" sldId="257"/>
            <ac:spMk id="5" creationId="{42431D9A-148A-034F-9E27-E1932C7EC8E3}"/>
          </ac:spMkLst>
        </pc:spChg>
        <pc:spChg chg="mod ord">
          <ac:chgData name="Moore, Alan K" userId="ec50c188-f962-4bee-9a0c-bdbd41589caa" providerId="ADAL" clId="{0D86C236-57F1-474A-824A-A186A7B58A44}" dt="2023-08-31T11:56:26.056" v="1006" actId="255"/>
          <ac:spMkLst>
            <pc:docMk/>
            <pc:sldMk cId="1680336230" sldId="257"/>
            <ac:spMk id="8" creationId="{7B85227B-7140-4083-BBB9-02369BB9B752}"/>
          </ac:spMkLst>
        </pc:spChg>
        <pc:picChg chg="add mod">
          <ac:chgData name="Moore, Alan K" userId="ec50c188-f962-4bee-9a0c-bdbd41589caa" providerId="ADAL" clId="{0D86C236-57F1-474A-824A-A186A7B58A44}" dt="2023-08-31T11:52:43.388" v="883" actId="1076"/>
          <ac:picMkLst>
            <pc:docMk/>
            <pc:sldMk cId="1680336230" sldId="257"/>
            <ac:picMk id="2" creationId="{4BB33BCC-63E0-3D03-54AB-94D894157C8A}"/>
          </ac:picMkLst>
        </pc:picChg>
        <pc:picChg chg="del">
          <ac:chgData name="Moore, Alan K" userId="ec50c188-f962-4bee-9a0c-bdbd41589caa" providerId="ADAL" clId="{0D86C236-57F1-474A-824A-A186A7B58A44}" dt="2023-08-31T11:51:58.075" v="875" actId="21"/>
          <ac:picMkLst>
            <pc:docMk/>
            <pc:sldMk cId="1680336230" sldId="257"/>
            <ac:picMk id="14" creationId="{A2D652DB-0448-4094-80E4-038F8AAAC11D}"/>
          </ac:picMkLst>
        </pc:picChg>
      </pc:sldChg>
      <pc:sldChg chg="addSp delSp modSp mod modClrScheme delDesignElem chgLayout">
        <pc:chgData name="Moore, Alan K" userId="ec50c188-f962-4bee-9a0c-bdbd41589caa" providerId="ADAL" clId="{0D86C236-57F1-474A-824A-A186A7B58A44}" dt="2023-09-01T12:09:51.127" v="1739" actId="20577"/>
        <pc:sldMkLst>
          <pc:docMk/>
          <pc:sldMk cId="145748431" sldId="270"/>
        </pc:sldMkLst>
        <pc:spChg chg="mod ord">
          <ac:chgData name="Moore, Alan K" userId="ec50c188-f962-4bee-9a0c-bdbd41589caa" providerId="ADAL" clId="{0D86C236-57F1-474A-824A-A186A7B58A44}" dt="2023-08-31T12:03:31.006" v="1129" actId="207"/>
          <ac:spMkLst>
            <pc:docMk/>
            <pc:sldMk cId="145748431" sldId="270"/>
            <ac:spMk id="2" creationId="{B8DF868B-6163-4CD5-AF64-A8ABE12EE1A0}"/>
          </ac:spMkLst>
        </pc:spChg>
        <pc:spChg chg="add del mod ord">
          <ac:chgData name="Moore, Alan K" userId="ec50c188-f962-4bee-9a0c-bdbd41589caa" providerId="ADAL" clId="{0D86C236-57F1-474A-824A-A186A7B58A44}" dt="2023-08-31T12:03:18.184" v="1128" actId="700"/>
          <ac:spMkLst>
            <pc:docMk/>
            <pc:sldMk cId="145748431" sldId="270"/>
            <ac:spMk id="4" creationId="{3D49CDF4-0A9D-21FD-6176-EC40EA94CBDC}"/>
          </ac:spMkLst>
        </pc:spChg>
        <pc:spChg chg="add del mod ord">
          <ac:chgData name="Moore, Alan K" userId="ec50c188-f962-4bee-9a0c-bdbd41589caa" providerId="ADAL" clId="{0D86C236-57F1-474A-824A-A186A7B58A44}" dt="2023-08-31T12:03:18.184" v="1128" actId="700"/>
          <ac:spMkLst>
            <pc:docMk/>
            <pc:sldMk cId="145748431" sldId="270"/>
            <ac:spMk id="5" creationId="{B8F2AAEA-9BE6-3081-8997-68949EBDB73E}"/>
          </ac:spMkLst>
        </pc:spChg>
        <pc:spChg chg="add mod ord">
          <ac:chgData name="Moore, Alan K" userId="ec50c188-f962-4bee-9a0c-bdbd41589caa" providerId="ADAL" clId="{0D86C236-57F1-474A-824A-A186A7B58A44}" dt="2023-09-01T12:09:51.127" v="1739" actId="20577"/>
          <ac:spMkLst>
            <pc:docMk/>
            <pc:sldMk cId="145748431" sldId="270"/>
            <ac:spMk id="6" creationId="{B450BC38-79E3-DC07-7F8F-DED704DE04E9}"/>
          </ac:spMkLst>
        </pc:spChg>
        <pc:spChg chg="add mod ord">
          <ac:chgData name="Moore, Alan K" userId="ec50c188-f962-4bee-9a0c-bdbd41589caa" providerId="ADAL" clId="{0D86C236-57F1-474A-824A-A186A7B58A44}" dt="2023-08-31T12:12:17.784" v="1486" actId="20577"/>
          <ac:spMkLst>
            <pc:docMk/>
            <pc:sldMk cId="145748431" sldId="270"/>
            <ac:spMk id="7" creationId="{DC6F8DEC-CE44-C46D-E5C5-348768A4ED1A}"/>
          </ac:spMkLst>
        </pc:spChg>
        <pc:spChg chg="add mod ord">
          <ac:chgData name="Moore, Alan K" userId="ec50c188-f962-4bee-9a0c-bdbd41589caa" providerId="ADAL" clId="{0D86C236-57F1-474A-824A-A186A7B58A44}" dt="2023-08-31T12:05:13.566" v="1287" actId="20577"/>
          <ac:spMkLst>
            <pc:docMk/>
            <pc:sldMk cId="145748431" sldId="270"/>
            <ac:spMk id="8" creationId="{D5AB8A94-FE21-EA23-8535-3E53CDF2A2AB}"/>
          </ac:spMkLst>
        </pc:spChg>
        <pc:spChg chg="add mod ord">
          <ac:chgData name="Moore, Alan K" userId="ec50c188-f962-4bee-9a0c-bdbd41589caa" providerId="ADAL" clId="{0D86C236-57F1-474A-824A-A186A7B58A44}" dt="2023-08-31T12:12:05.423" v="1481" actId="20577"/>
          <ac:spMkLst>
            <pc:docMk/>
            <pc:sldMk cId="145748431" sldId="270"/>
            <ac:spMk id="9" creationId="{65123503-7F8A-9254-EECE-26B394E96D8A}"/>
          </ac:spMkLst>
        </pc:spChg>
        <pc:spChg chg="del">
          <ac:chgData name="Moore, Alan K" userId="ec50c188-f962-4bee-9a0c-bdbd41589caa" providerId="ADAL" clId="{0D86C236-57F1-474A-824A-A186A7B58A44}" dt="2023-08-31T12:03:04.124" v="1122" actId="700"/>
          <ac:spMkLst>
            <pc:docMk/>
            <pc:sldMk cId="145748431" sldId="270"/>
            <ac:spMk id="73" creationId="{70BE0118-665B-49AC-8ED9-B29C009CED13}"/>
          </ac:spMkLst>
        </pc:spChg>
        <pc:spChg chg="del">
          <ac:chgData name="Moore, Alan K" userId="ec50c188-f962-4bee-9a0c-bdbd41589caa" providerId="ADAL" clId="{0D86C236-57F1-474A-824A-A186A7B58A44}" dt="2023-08-31T12:03:04.124" v="1122" actId="700"/>
          <ac:spMkLst>
            <pc:docMk/>
            <pc:sldMk cId="145748431" sldId="270"/>
            <ac:spMk id="74" creationId="{DB8E4593-3024-4A7B-92FB-8114D72E5751}"/>
          </ac:spMkLst>
        </pc:spChg>
        <pc:spChg chg="del">
          <ac:chgData name="Moore, Alan K" userId="ec50c188-f962-4bee-9a0c-bdbd41589caa" providerId="ADAL" clId="{0D86C236-57F1-474A-824A-A186A7B58A44}" dt="2023-08-31T12:03:04.124" v="1122" actId="700"/>
          <ac:spMkLst>
            <pc:docMk/>
            <pc:sldMk cId="145748431" sldId="270"/>
            <ac:spMk id="75" creationId="{F72029E6-113E-4A42-8D29-4B796B39B9C5}"/>
          </ac:spMkLst>
        </pc:spChg>
        <pc:spChg chg="del">
          <ac:chgData name="Moore, Alan K" userId="ec50c188-f962-4bee-9a0c-bdbd41589caa" providerId="ADAL" clId="{0D86C236-57F1-474A-824A-A186A7B58A44}" dt="2023-08-31T12:03:04.124" v="1122" actId="700"/>
          <ac:spMkLst>
            <pc:docMk/>
            <pc:sldMk cId="145748431" sldId="270"/>
            <ac:spMk id="76" creationId="{FBAE6AE5-2B20-46E6-B338-A385BFF09F86}"/>
          </ac:spMkLst>
        </pc:spChg>
        <pc:spChg chg="del">
          <ac:chgData name="Moore, Alan K" userId="ec50c188-f962-4bee-9a0c-bdbd41589caa" providerId="ADAL" clId="{0D86C236-57F1-474A-824A-A186A7B58A44}" dt="2023-08-31T12:03:04.124" v="1122" actId="700"/>
          <ac:spMkLst>
            <pc:docMk/>
            <pc:sldMk cId="145748431" sldId="270"/>
            <ac:spMk id="77" creationId="{4555B12C-E2CF-448D-918F-96D0958DC632}"/>
          </ac:spMkLst>
        </pc:spChg>
        <pc:picChg chg="mod">
          <ac:chgData name="Moore, Alan K" userId="ec50c188-f962-4bee-9a0c-bdbd41589caa" providerId="ADAL" clId="{0D86C236-57F1-474A-824A-A186A7B58A44}" dt="2023-08-31T12:03:42.310" v="1131" actId="14100"/>
          <ac:picMkLst>
            <pc:docMk/>
            <pc:sldMk cId="145748431" sldId="270"/>
            <ac:picMk id="3" creationId="{BCA98B73-5AF1-4431-8B09-B98AC6B96D2E}"/>
          </ac:picMkLst>
        </pc:picChg>
        <pc:picChg chg="del">
          <ac:chgData name="Moore, Alan K" userId="ec50c188-f962-4bee-9a0c-bdbd41589caa" providerId="ADAL" clId="{0D86C236-57F1-474A-824A-A186A7B58A44}" dt="2023-08-31T12:03:04.124" v="1122" actId="700"/>
          <ac:picMkLst>
            <pc:docMk/>
            <pc:sldMk cId="145748431" sldId="270"/>
            <ac:picMk id="72" creationId="{576E8DBD-6DBD-4FCB-8FE8-8F0425C0B67E}"/>
          </ac:picMkLst>
        </pc:picChg>
      </pc:sldChg>
      <pc:sldChg chg="modSp mod">
        <pc:chgData name="Moore, Alan K" userId="ec50c188-f962-4bee-9a0c-bdbd41589caa" providerId="ADAL" clId="{0D86C236-57F1-474A-824A-A186A7B58A44}" dt="2023-08-31T12:10:32.158" v="1357" actId="20577"/>
        <pc:sldMkLst>
          <pc:docMk/>
          <pc:sldMk cId="2619920967" sldId="305"/>
        </pc:sldMkLst>
        <pc:spChg chg="mod">
          <ac:chgData name="Moore, Alan K" userId="ec50c188-f962-4bee-9a0c-bdbd41589caa" providerId="ADAL" clId="{0D86C236-57F1-474A-824A-A186A7B58A44}" dt="2023-08-31T12:10:32.158" v="1357" actId="20577"/>
          <ac:spMkLst>
            <pc:docMk/>
            <pc:sldMk cId="2619920967" sldId="305"/>
            <ac:spMk id="3" creationId="{98415E44-EB39-44D8-A0F5-09F47A283C26}"/>
          </ac:spMkLst>
        </pc:spChg>
      </pc:sldChg>
      <pc:sldChg chg="modSp mod">
        <pc:chgData name="Moore, Alan K" userId="ec50c188-f962-4bee-9a0c-bdbd41589caa" providerId="ADAL" clId="{0D86C236-57F1-474A-824A-A186A7B58A44}" dt="2023-08-31T12:13:31.287" v="1494" actId="20577"/>
        <pc:sldMkLst>
          <pc:docMk/>
          <pc:sldMk cId="1227308525" sldId="403"/>
        </pc:sldMkLst>
        <pc:spChg chg="mod">
          <ac:chgData name="Moore, Alan K" userId="ec50c188-f962-4bee-9a0c-bdbd41589caa" providerId="ADAL" clId="{0D86C236-57F1-474A-824A-A186A7B58A44}" dt="2023-08-31T12:13:31.287" v="1494" actId="20577"/>
          <ac:spMkLst>
            <pc:docMk/>
            <pc:sldMk cId="1227308525" sldId="403"/>
            <ac:spMk id="2" creationId="{AD73909F-7047-404F-8950-E42E7176B701}"/>
          </ac:spMkLst>
        </pc:spChg>
      </pc:sldChg>
      <pc:sldChg chg="modSp mod">
        <pc:chgData name="Moore, Alan K" userId="ec50c188-f962-4bee-9a0c-bdbd41589caa" providerId="ADAL" clId="{0D86C236-57F1-474A-824A-A186A7B58A44}" dt="2023-08-30T21:06:25.863" v="422" actId="14100"/>
        <pc:sldMkLst>
          <pc:docMk/>
          <pc:sldMk cId="1175312187" sldId="437"/>
        </pc:sldMkLst>
        <pc:spChg chg="mod">
          <ac:chgData name="Moore, Alan K" userId="ec50c188-f962-4bee-9a0c-bdbd41589caa" providerId="ADAL" clId="{0D86C236-57F1-474A-824A-A186A7B58A44}" dt="2023-08-30T21:06:25.863" v="422" actId="14100"/>
          <ac:spMkLst>
            <pc:docMk/>
            <pc:sldMk cId="1175312187" sldId="437"/>
            <ac:spMk id="4" creationId="{AC215F5B-92C5-48CF-952B-6385AB29A89A}"/>
          </ac:spMkLst>
        </pc:spChg>
      </pc:sldChg>
      <pc:sldChg chg="modSp mod">
        <pc:chgData name="Moore, Alan K" userId="ec50c188-f962-4bee-9a0c-bdbd41589caa" providerId="ADAL" clId="{0D86C236-57F1-474A-824A-A186A7B58A44}" dt="2023-08-30T21:11:28.753" v="569"/>
        <pc:sldMkLst>
          <pc:docMk/>
          <pc:sldMk cId="3602659025" sldId="446"/>
        </pc:sldMkLst>
        <pc:spChg chg="mod">
          <ac:chgData name="Moore, Alan K" userId="ec50c188-f962-4bee-9a0c-bdbd41589caa" providerId="ADAL" clId="{0D86C236-57F1-474A-824A-A186A7B58A44}" dt="2023-08-30T21:11:28.753" v="569"/>
          <ac:spMkLst>
            <pc:docMk/>
            <pc:sldMk cId="3602659025" sldId="446"/>
            <ac:spMk id="2" creationId="{F85675B1-C4E0-475D-AA52-CF0AAD9B25F1}"/>
          </ac:spMkLst>
        </pc:spChg>
      </pc:sldChg>
      <pc:sldChg chg="modSp mod">
        <pc:chgData name="Moore, Alan K" userId="ec50c188-f962-4bee-9a0c-bdbd41589caa" providerId="ADAL" clId="{0D86C236-57F1-474A-824A-A186A7B58A44}" dt="2023-09-07T12:03:51.321" v="1741" actId="20577"/>
        <pc:sldMkLst>
          <pc:docMk/>
          <pc:sldMk cId="3273722620" sldId="450"/>
        </pc:sldMkLst>
        <pc:spChg chg="mod">
          <ac:chgData name="Moore, Alan K" userId="ec50c188-f962-4bee-9a0c-bdbd41589caa" providerId="ADAL" clId="{0D86C236-57F1-474A-824A-A186A7B58A44}" dt="2023-09-07T12:03:51.321" v="1741" actId="20577"/>
          <ac:spMkLst>
            <pc:docMk/>
            <pc:sldMk cId="3273722620" sldId="450"/>
            <ac:spMk id="4" creationId="{AC215F5B-92C5-48CF-952B-6385AB29A89A}"/>
          </ac:spMkLst>
        </pc:spChg>
      </pc:sldChg>
      <pc:sldChg chg="addSp delSp modSp del mod modClrScheme chgLayout">
        <pc:chgData name="Moore, Alan K" userId="ec50c188-f962-4bee-9a0c-bdbd41589caa" providerId="ADAL" clId="{0D86C236-57F1-474A-824A-A186A7B58A44}" dt="2023-08-31T11:53:00.641" v="884" actId="2696"/>
        <pc:sldMkLst>
          <pc:docMk/>
          <pc:sldMk cId="1583084279" sldId="451"/>
        </pc:sldMkLst>
        <pc:spChg chg="mod ord">
          <ac:chgData name="Moore, Alan K" userId="ec50c188-f962-4bee-9a0c-bdbd41589caa" providerId="ADAL" clId="{0D86C236-57F1-474A-824A-A186A7B58A44}" dt="2023-08-31T11:50:37.886" v="864" actId="700"/>
          <ac:spMkLst>
            <pc:docMk/>
            <pc:sldMk cId="1583084279" sldId="451"/>
            <ac:spMk id="2" creationId="{B823C68A-F68F-47AB-8E55-6D260061EF4D}"/>
          </ac:spMkLst>
        </pc:spChg>
        <pc:spChg chg="mod">
          <ac:chgData name="Moore, Alan K" userId="ec50c188-f962-4bee-9a0c-bdbd41589caa" providerId="ADAL" clId="{0D86C236-57F1-474A-824A-A186A7B58A44}" dt="2023-08-31T11:45:07.120" v="768" actId="120"/>
          <ac:spMkLst>
            <pc:docMk/>
            <pc:sldMk cId="1583084279" sldId="451"/>
            <ac:spMk id="3" creationId="{80995C38-ECBB-47C6-801C-FDF0D3557ADF}"/>
          </ac:spMkLst>
        </pc:spChg>
        <pc:spChg chg="add del mod ord">
          <ac:chgData name="Moore, Alan K" userId="ec50c188-f962-4bee-9a0c-bdbd41589caa" providerId="ADAL" clId="{0D86C236-57F1-474A-824A-A186A7B58A44}" dt="2023-08-31T11:46:03.200" v="770" actId="700"/>
          <ac:spMkLst>
            <pc:docMk/>
            <pc:sldMk cId="1583084279" sldId="451"/>
            <ac:spMk id="5" creationId="{01FCD45F-0C90-23E2-2B7A-EDB348DAA9D6}"/>
          </ac:spMkLst>
        </pc:spChg>
        <pc:spChg chg="add del mod ord">
          <ac:chgData name="Moore, Alan K" userId="ec50c188-f962-4bee-9a0c-bdbd41589caa" providerId="ADAL" clId="{0D86C236-57F1-474A-824A-A186A7B58A44}" dt="2023-08-31T11:46:03.200" v="770" actId="700"/>
          <ac:spMkLst>
            <pc:docMk/>
            <pc:sldMk cId="1583084279" sldId="451"/>
            <ac:spMk id="6" creationId="{9B9267FF-44AF-48F2-6938-AD4D82C63ECC}"/>
          </ac:spMkLst>
        </pc:spChg>
        <pc:spChg chg="add del mod ord">
          <ac:chgData name="Moore, Alan K" userId="ec50c188-f962-4bee-9a0c-bdbd41589caa" providerId="ADAL" clId="{0D86C236-57F1-474A-824A-A186A7B58A44}" dt="2023-08-31T11:46:03.200" v="770" actId="700"/>
          <ac:spMkLst>
            <pc:docMk/>
            <pc:sldMk cId="1583084279" sldId="451"/>
            <ac:spMk id="7" creationId="{1DF7C652-C9AD-8E27-8FF5-598D631B8A66}"/>
          </ac:spMkLst>
        </pc:spChg>
        <pc:spChg chg="add del mod ord">
          <ac:chgData name="Moore, Alan K" userId="ec50c188-f962-4bee-9a0c-bdbd41589caa" providerId="ADAL" clId="{0D86C236-57F1-474A-824A-A186A7B58A44}" dt="2023-08-31T11:46:03.200" v="770" actId="700"/>
          <ac:spMkLst>
            <pc:docMk/>
            <pc:sldMk cId="1583084279" sldId="451"/>
            <ac:spMk id="8" creationId="{EF21A003-A4D9-7A0E-D433-D45841CDCA88}"/>
          </ac:spMkLst>
        </pc:spChg>
        <pc:spChg chg="add del mod ord">
          <ac:chgData name="Moore, Alan K" userId="ec50c188-f962-4bee-9a0c-bdbd41589caa" providerId="ADAL" clId="{0D86C236-57F1-474A-824A-A186A7B58A44}" dt="2023-08-31T11:46:03.200" v="770" actId="700"/>
          <ac:spMkLst>
            <pc:docMk/>
            <pc:sldMk cId="1583084279" sldId="451"/>
            <ac:spMk id="9" creationId="{A9FC7D26-3F59-C8F2-8C96-6BE7F037026F}"/>
          </ac:spMkLst>
        </pc:spChg>
        <pc:spChg chg="add del mod ord">
          <ac:chgData name="Moore, Alan K" userId="ec50c188-f962-4bee-9a0c-bdbd41589caa" providerId="ADAL" clId="{0D86C236-57F1-474A-824A-A186A7B58A44}" dt="2023-08-31T11:46:03.200" v="770" actId="700"/>
          <ac:spMkLst>
            <pc:docMk/>
            <pc:sldMk cId="1583084279" sldId="451"/>
            <ac:spMk id="10" creationId="{FF3B31EA-D5D4-AE8E-4C4C-22FB2A48A301}"/>
          </ac:spMkLst>
        </pc:spChg>
        <pc:spChg chg="add mod ord">
          <ac:chgData name="Moore, Alan K" userId="ec50c188-f962-4bee-9a0c-bdbd41589caa" providerId="ADAL" clId="{0D86C236-57F1-474A-824A-A186A7B58A44}" dt="2023-08-31T11:50:37.886" v="864" actId="700"/>
          <ac:spMkLst>
            <pc:docMk/>
            <pc:sldMk cId="1583084279" sldId="451"/>
            <ac:spMk id="11" creationId="{C22B4205-BC3D-486F-D901-FB7E9CF2991F}"/>
          </ac:spMkLst>
        </pc:spChg>
        <pc:spChg chg="add del mod ord">
          <ac:chgData name="Moore, Alan K" userId="ec50c188-f962-4bee-9a0c-bdbd41589caa" providerId="ADAL" clId="{0D86C236-57F1-474A-824A-A186A7B58A44}" dt="2023-08-31T11:49:54.261" v="859" actId="700"/>
          <ac:spMkLst>
            <pc:docMk/>
            <pc:sldMk cId="1583084279" sldId="451"/>
            <ac:spMk id="12" creationId="{4F2D59CE-F31A-0993-30F1-D8A2C1BC80F4}"/>
          </ac:spMkLst>
        </pc:spChg>
        <pc:picChg chg="add del mod">
          <ac:chgData name="Moore, Alan K" userId="ec50c188-f962-4bee-9a0c-bdbd41589caa" providerId="ADAL" clId="{0D86C236-57F1-474A-824A-A186A7B58A44}" dt="2023-08-31T11:52:28.044" v="880" actId="1076"/>
          <ac:picMkLst>
            <pc:docMk/>
            <pc:sldMk cId="1583084279" sldId="451"/>
            <ac:picMk id="4" creationId="{2CB52E9D-5AB6-4D43-9F7B-55C73439186A}"/>
          </ac:picMkLst>
        </pc:picChg>
      </pc:sldChg>
      <pc:sldChg chg="modSp mod">
        <pc:chgData name="Moore, Alan K" userId="ec50c188-f962-4bee-9a0c-bdbd41589caa" providerId="ADAL" clId="{0D86C236-57F1-474A-824A-A186A7B58A44}" dt="2023-08-31T11:51:17.415" v="868" actId="122"/>
        <pc:sldMkLst>
          <pc:docMk/>
          <pc:sldMk cId="4105688565" sldId="456"/>
        </pc:sldMkLst>
        <pc:spChg chg="mod">
          <ac:chgData name="Moore, Alan K" userId="ec50c188-f962-4bee-9a0c-bdbd41589caa" providerId="ADAL" clId="{0D86C236-57F1-474A-824A-A186A7B58A44}" dt="2023-08-31T11:51:17.415" v="868" actId="122"/>
          <ac:spMkLst>
            <pc:docMk/>
            <pc:sldMk cId="4105688565" sldId="456"/>
            <ac:spMk id="2" creationId="{F85675B1-C4E0-475D-AA52-CF0AAD9B25F1}"/>
          </ac:spMkLst>
        </pc:spChg>
      </pc:sldChg>
      <pc:sldChg chg="mod modShow">
        <pc:chgData name="Moore, Alan K" userId="ec50c188-f962-4bee-9a0c-bdbd41589caa" providerId="ADAL" clId="{0D86C236-57F1-474A-824A-A186A7B58A44}" dt="2023-09-07T12:04:06.583" v="1742" actId="729"/>
        <pc:sldMkLst>
          <pc:docMk/>
          <pc:sldMk cId="2163141472" sldId="488"/>
        </pc:sldMkLst>
      </pc:sldChg>
      <pc:sldChg chg="delSp modSp mod">
        <pc:chgData name="Moore, Alan K" userId="ec50c188-f962-4bee-9a0c-bdbd41589caa" providerId="ADAL" clId="{0D86C236-57F1-474A-824A-A186A7B58A44}" dt="2023-08-30T20:52:56.611" v="41"/>
        <pc:sldMkLst>
          <pc:docMk/>
          <pc:sldMk cId="1679640104" sldId="503"/>
        </pc:sldMkLst>
        <pc:spChg chg="del mod">
          <ac:chgData name="Moore, Alan K" userId="ec50c188-f962-4bee-9a0c-bdbd41589caa" providerId="ADAL" clId="{0D86C236-57F1-474A-824A-A186A7B58A44}" dt="2023-08-30T20:52:56.611" v="39"/>
          <ac:spMkLst>
            <pc:docMk/>
            <pc:sldMk cId="1679640104" sldId="503"/>
            <ac:spMk id="4" creationId="{60196C44-93D5-48ED-8246-3B665EC5F5B0}"/>
          </ac:spMkLst>
        </pc:spChg>
        <pc:spChg chg="del mod">
          <ac:chgData name="Moore, Alan K" userId="ec50c188-f962-4bee-9a0c-bdbd41589caa" providerId="ADAL" clId="{0D86C236-57F1-474A-824A-A186A7B58A44}" dt="2023-08-30T20:52:56.611" v="41"/>
          <ac:spMkLst>
            <pc:docMk/>
            <pc:sldMk cId="1679640104" sldId="503"/>
            <ac:spMk id="7" creationId="{812DED5E-D5D9-48E5-A6B3-860C2CD35AB8}"/>
          </ac:spMkLst>
        </pc:spChg>
      </pc:sldChg>
      <pc:sldChg chg="modSp mod">
        <pc:chgData name="Moore, Alan K" userId="ec50c188-f962-4bee-9a0c-bdbd41589caa" providerId="ADAL" clId="{0D86C236-57F1-474A-824A-A186A7B58A44}" dt="2023-08-31T11:51:16.917" v="867" actId="122"/>
        <pc:sldMkLst>
          <pc:docMk/>
          <pc:sldMk cId="3139827176" sldId="505"/>
        </pc:sldMkLst>
        <pc:spChg chg="mod">
          <ac:chgData name="Moore, Alan K" userId="ec50c188-f962-4bee-9a0c-bdbd41589caa" providerId="ADAL" clId="{0D86C236-57F1-474A-824A-A186A7B58A44}" dt="2023-08-31T11:51:16.917" v="867" actId="122"/>
          <ac:spMkLst>
            <pc:docMk/>
            <pc:sldMk cId="3139827176" sldId="505"/>
            <ac:spMk id="2" creationId="{F85675B1-C4E0-475D-AA52-CF0AAD9B25F1}"/>
          </ac:spMkLst>
        </pc:spChg>
        <pc:spChg chg="mod">
          <ac:chgData name="Moore, Alan K" userId="ec50c188-f962-4bee-9a0c-bdbd41589caa" providerId="ADAL" clId="{0D86C236-57F1-474A-824A-A186A7B58A44}" dt="2023-08-30T21:12:40.479" v="606" actId="947"/>
          <ac:spMkLst>
            <pc:docMk/>
            <pc:sldMk cId="3139827176" sldId="505"/>
            <ac:spMk id="5" creationId="{19FBFE87-530C-45EC-9310-B33204CC8C80}"/>
          </ac:spMkLst>
        </pc:spChg>
      </pc:sldChg>
      <pc:sldChg chg="modSp add mod">
        <pc:chgData name="Moore, Alan K" userId="ec50c188-f962-4bee-9a0c-bdbd41589caa" providerId="ADAL" clId="{0D86C236-57F1-474A-824A-A186A7B58A44}" dt="2023-08-31T11:43:46.138" v="757" actId="255"/>
        <pc:sldMkLst>
          <pc:docMk/>
          <pc:sldMk cId="3710343474" sldId="510"/>
        </pc:sldMkLst>
        <pc:spChg chg="mod">
          <ac:chgData name="Moore, Alan K" userId="ec50c188-f962-4bee-9a0c-bdbd41589caa" providerId="ADAL" clId="{0D86C236-57F1-474A-824A-A186A7B58A44}" dt="2023-08-31T11:43:46.138" v="757" actId="255"/>
          <ac:spMkLst>
            <pc:docMk/>
            <pc:sldMk cId="3710343474" sldId="510"/>
            <ac:spMk id="4" creationId="{AC215F5B-92C5-48CF-952B-6385AB29A89A}"/>
          </ac:spMkLst>
        </pc:spChg>
      </pc:sldChg>
      <pc:sldChg chg="addSp delSp modSp add mod ord">
        <pc:chgData name="Moore, Alan K" userId="ec50c188-f962-4bee-9a0c-bdbd41589caa" providerId="ADAL" clId="{0D86C236-57F1-474A-824A-A186A7B58A44}" dt="2023-08-31T13:59:51.414" v="1593" actId="20577"/>
        <pc:sldMkLst>
          <pc:docMk/>
          <pc:sldMk cId="4049606022" sldId="511"/>
        </pc:sldMkLst>
        <pc:spChg chg="mod">
          <ac:chgData name="Moore, Alan K" userId="ec50c188-f962-4bee-9a0c-bdbd41589caa" providerId="ADAL" clId="{0D86C236-57F1-474A-824A-A186A7B58A44}" dt="2023-08-31T11:53:11.324" v="893" actId="20577"/>
          <ac:spMkLst>
            <pc:docMk/>
            <pc:sldMk cId="4049606022" sldId="511"/>
            <ac:spMk id="6" creationId="{96B3B45E-33B0-406F-9F65-0048003EF97A}"/>
          </ac:spMkLst>
        </pc:spChg>
        <pc:spChg chg="mod">
          <ac:chgData name="Moore, Alan K" userId="ec50c188-f962-4bee-9a0c-bdbd41589caa" providerId="ADAL" clId="{0D86C236-57F1-474A-824A-A186A7B58A44}" dt="2023-08-31T13:59:51.414" v="1593" actId="20577"/>
          <ac:spMkLst>
            <pc:docMk/>
            <pc:sldMk cId="4049606022" sldId="511"/>
            <ac:spMk id="8" creationId="{7B85227B-7140-4083-BBB9-02369BB9B752}"/>
          </ac:spMkLst>
        </pc:spChg>
        <pc:picChg chg="add mod">
          <ac:chgData name="Moore, Alan K" userId="ec50c188-f962-4bee-9a0c-bdbd41589caa" providerId="ADAL" clId="{0D86C236-57F1-474A-824A-A186A7B58A44}" dt="2023-08-31T11:52:21.781" v="879" actId="1076"/>
          <ac:picMkLst>
            <pc:docMk/>
            <pc:sldMk cId="4049606022" sldId="511"/>
            <ac:picMk id="2" creationId="{DD2B5B7D-B4EA-3AF2-B726-E5BCE9018447}"/>
          </ac:picMkLst>
        </pc:picChg>
        <pc:picChg chg="del">
          <ac:chgData name="Moore, Alan K" userId="ec50c188-f962-4bee-9a0c-bdbd41589caa" providerId="ADAL" clId="{0D86C236-57F1-474A-824A-A186A7B58A44}" dt="2023-08-31T11:51:47.910" v="874" actId="21"/>
          <ac:picMkLst>
            <pc:docMk/>
            <pc:sldMk cId="4049606022" sldId="511"/>
            <ac:picMk id="14" creationId="{A2D652DB-0448-4094-80E4-038F8AAAC11D}"/>
          </ac:picMkLst>
        </pc:picChg>
      </pc:sldChg>
      <pc:sldChg chg="addSp delSp modSp new mod">
        <pc:chgData name="Moore, Alan K" userId="ec50c188-f962-4bee-9a0c-bdbd41589caa" providerId="ADAL" clId="{0D86C236-57F1-474A-824A-A186A7B58A44}" dt="2023-08-31T20:40:28.100" v="1737" actId="1076"/>
        <pc:sldMkLst>
          <pc:docMk/>
          <pc:sldMk cId="4192539408" sldId="512"/>
        </pc:sldMkLst>
        <pc:spChg chg="mod">
          <ac:chgData name="Moore, Alan K" userId="ec50c188-f962-4bee-9a0c-bdbd41589caa" providerId="ADAL" clId="{0D86C236-57F1-474A-824A-A186A7B58A44}" dt="2023-08-31T20:25:00.977" v="1641" actId="1076"/>
          <ac:spMkLst>
            <pc:docMk/>
            <pc:sldMk cId="4192539408" sldId="512"/>
            <ac:spMk id="2" creationId="{5E6CC794-05B0-1BD3-21F9-76AD856CADDE}"/>
          </ac:spMkLst>
        </pc:spChg>
        <pc:spChg chg="del">
          <ac:chgData name="Moore, Alan K" userId="ec50c188-f962-4bee-9a0c-bdbd41589caa" providerId="ADAL" clId="{0D86C236-57F1-474A-824A-A186A7B58A44}" dt="2023-08-31T20:16:15.678" v="1617" actId="931"/>
          <ac:spMkLst>
            <pc:docMk/>
            <pc:sldMk cId="4192539408" sldId="512"/>
            <ac:spMk id="3" creationId="{7289B774-C66C-423B-08C7-48D102B03065}"/>
          </ac:spMkLst>
        </pc:spChg>
        <pc:spChg chg="add del">
          <ac:chgData name="Moore, Alan K" userId="ec50c188-f962-4bee-9a0c-bdbd41589caa" providerId="ADAL" clId="{0D86C236-57F1-474A-824A-A186A7B58A44}" dt="2023-08-31T20:24:38.446" v="1635" actId="931"/>
          <ac:spMkLst>
            <pc:docMk/>
            <pc:sldMk cId="4192539408" sldId="512"/>
            <ac:spMk id="4" creationId="{E4120C75-067E-FA62-76B3-6E3CE4A593D9}"/>
          </ac:spMkLst>
        </pc:spChg>
        <pc:spChg chg="add del mod">
          <ac:chgData name="Moore, Alan K" userId="ec50c188-f962-4bee-9a0c-bdbd41589caa" providerId="ADAL" clId="{0D86C236-57F1-474A-824A-A186A7B58A44}" dt="2023-08-31T20:30:51.997" v="1731" actId="20577"/>
          <ac:spMkLst>
            <pc:docMk/>
            <pc:sldMk cId="4192539408" sldId="512"/>
            <ac:spMk id="17" creationId="{114C2D56-0D76-E81A-3BCE-1F630EE90AAD}"/>
          </ac:spMkLst>
        </pc:spChg>
        <pc:picChg chg="add mod modCrop">
          <ac:chgData name="Moore, Alan K" userId="ec50c188-f962-4bee-9a0c-bdbd41589caa" providerId="ADAL" clId="{0D86C236-57F1-474A-824A-A186A7B58A44}" dt="2023-08-31T20:27:34.009" v="1651" actId="18131"/>
          <ac:picMkLst>
            <pc:docMk/>
            <pc:sldMk cId="4192539408" sldId="512"/>
            <ac:picMk id="6" creationId="{B3731A5F-3800-D06D-2533-4C4DF5C8EBB0}"/>
          </ac:picMkLst>
        </pc:picChg>
        <pc:picChg chg="add del mod ord">
          <ac:chgData name="Moore, Alan K" userId="ec50c188-f962-4bee-9a0c-bdbd41589caa" providerId="ADAL" clId="{0D86C236-57F1-474A-824A-A186A7B58A44}" dt="2023-08-31T20:19:26.678" v="1625" actId="22"/>
          <ac:picMkLst>
            <pc:docMk/>
            <pc:sldMk cId="4192539408" sldId="512"/>
            <ac:picMk id="8" creationId="{DA533F54-3E1D-2C36-A7D0-9F7C71EBCF54}"/>
          </ac:picMkLst>
        </pc:picChg>
        <pc:picChg chg="add del mod">
          <ac:chgData name="Moore, Alan K" userId="ec50c188-f962-4bee-9a0c-bdbd41589caa" providerId="ADAL" clId="{0D86C236-57F1-474A-824A-A186A7B58A44}" dt="2023-08-31T20:20:23.187" v="1630" actId="931"/>
          <ac:picMkLst>
            <pc:docMk/>
            <pc:sldMk cId="4192539408" sldId="512"/>
            <ac:picMk id="10" creationId="{C275EEAF-AF59-14ED-84EE-6C785A8DB226}"/>
          </ac:picMkLst>
        </pc:picChg>
        <pc:picChg chg="add del mod">
          <ac:chgData name="Moore, Alan K" userId="ec50c188-f962-4bee-9a0c-bdbd41589caa" providerId="ADAL" clId="{0D86C236-57F1-474A-824A-A186A7B58A44}" dt="2023-08-31T20:20:41.454" v="1632" actId="931"/>
          <ac:picMkLst>
            <pc:docMk/>
            <pc:sldMk cId="4192539408" sldId="512"/>
            <ac:picMk id="12" creationId="{7185CDE9-3FD1-AA06-C899-9D450B150E8A}"/>
          </ac:picMkLst>
        </pc:picChg>
        <pc:picChg chg="add del mod">
          <ac:chgData name="Moore, Alan K" userId="ec50c188-f962-4bee-9a0c-bdbd41589caa" providerId="ADAL" clId="{0D86C236-57F1-474A-824A-A186A7B58A44}" dt="2023-08-31T20:23:27.448" v="1634" actId="931"/>
          <ac:picMkLst>
            <pc:docMk/>
            <pc:sldMk cId="4192539408" sldId="512"/>
            <ac:picMk id="14" creationId="{11AC662F-2F70-1012-63C8-576ED4E827B3}"/>
          </ac:picMkLst>
        </pc:picChg>
        <pc:picChg chg="add mod">
          <ac:chgData name="Moore, Alan K" userId="ec50c188-f962-4bee-9a0c-bdbd41589caa" providerId="ADAL" clId="{0D86C236-57F1-474A-824A-A186A7B58A44}" dt="2023-08-31T20:26:41.463" v="1650" actId="1076"/>
          <ac:picMkLst>
            <pc:docMk/>
            <pc:sldMk cId="4192539408" sldId="512"/>
            <ac:picMk id="16" creationId="{1819B83C-3025-C120-3AEC-934E9B4C76CD}"/>
          </ac:picMkLst>
        </pc:picChg>
        <pc:picChg chg="add mod">
          <ac:chgData name="Moore, Alan K" userId="ec50c188-f962-4bee-9a0c-bdbd41589caa" providerId="ADAL" clId="{0D86C236-57F1-474A-824A-A186A7B58A44}" dt="2023-08-31T20:40:28.100" v="1737" actId="1076"/>
          <ac:picMkLst>
            <pc:docMk/>
            <pc:sldMk cId="4192539408" sldId="512"/>
            <ac:picMk id="1026" creationId="{445A5363-8E3F-9D21-2FAE-A2F0601CE2AE}"/>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07D9A709-E93D-4922-9DD7-0D51BF882F6E}" type="datetimeFigureOut">
              <a:rPr lang="en-US" smtClean="0"/>
              <a:t>9/7/2023</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CF75996F-4A0D-48A8-B1C5-892FD8FE2175}" type="slidenum">
              <a:rPr lang="en-US" smtClean="0"/>
              <a:t>‹#›</a:t>
            </a:fld>
            <a:endParaRPr lang="en-US"/>
          </a:p>
        </p:txBody>
      </p:sp>
    </p:spTree>
    <p:extLst>
      <p:ext uri="{BB962C8B-B14F-4D97-AF65-F5344CB8AC3E}">
        <p14:creationId xmlns:p14="http://schemas.microsoft.com/office/powerpoint/2010/main" val="10785566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It is really important for families to stay actively engaged with Waltrip High School and the Class of 2023, as communication is a shared responsibility between the school and families, so we try to make it as easy and streamlined as possible. PowerSchool is a new student/ parent communication tool and when students log in, they see grades, attendance, learning preferences, etc.  Our WHS Class of 2023 Canvas course, students will they see announcements tailored to their specific grade level, anything important that’s coming up, etc. </a:t>
            </a:r>
          </a:p>
          <a:p>
            <a:r>
              <a:rPr lang="en-US"/>
              <a:t>Of course we have a  social media for seniors with the latest happening, so we encourage </a:t>
            </a:r>
            <a:r>
              <a:rPr lang="en-US" err="1"/>
              <a:t>ya’ll</a:t>
            </a:r>
            <a:r>
              <a:rPr lang="en-US"/>
              <a:t> like and follow both of those. </a:t>
            </a:r>
          </a:p>
          <a:p>
            <a:endParaRPr lang="en-US"/>
          </a:p>
        </p:txBody>
      </p:sp>
      <p:sp>
        <p:nvSpPr>
          <p:cNvPr id="4" name="Slide Number Placeholder 3"/>
          <p:cNvSpPr>
            <a:spLocks noGrp="1"/>
          </p:cNvSpPr>
          <p:nvPr>
            <p:ph type="sldNum" sz="quarter" idx="5"/>
          </p:nvPr>
        </p:nvSpPr>
        <p:spPr/>
        <p:txBody>
          <a:bodyPr/>
          <a:lstStyle/>
          <a:p>
            <a:fld id="{CF75996F-4A0D-48A8-B1C5-892FD8FE2175}" type="slidenum">
              <a:rPr lang="en-US" smtClean="0"/>
              <a:t>3</a:t>
            </a:fld>
            <a:endParaRPr lang="en-US"/>
          </a:p>
        </p:txBody>
      </p:sp>
    </p:spTree>
    <p:extLst>
      <p:ext uri="{BB962C8B-B14F-4D97-AF65-F5344CB8AC3E}">
        <p14:creationId xmlns:p14="http://schemas.microsoft.com/office/powerpoint/2010/main" val="34259086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F75996F-4A0D-48A8-B1C5-892FD8FE2175}" type="slidenum">
              <a:rPr lang="en-US" smtClean="0"/>
              <a:t>4</a:t>
            </a:fld>
            <a:endParaRPr lang="en-US"/>
          </a:p>
        </p:txBody>
      </p:sp>
    </p:spTree>
    <p:extLst>
      <p:ext uri="{BB962C8B-B14F-4D97-AF65-F5344CB8AC3E}">
        <p14:creationId xmlns:p14="http://schemas.microsoft.com/office/powerpoint/2010/main" val="6517684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F75996F-4A0D-48A8-B1C5-892FD8FE2175}" type="slidenum">
              <a:rPr lang="en-US" smtClean="0"/>
              <a:t>6</a:t>
            </a:fld>
            <a:endParaRPr lang="en-US"/>
          </a:p>
        </p:txBody>
      </p:sp>
    </p:spTree>
    <p:extLst>
      <p:ext uri="{BB962C8B-B14F-4D97-AF65-F5344CB8AC3E}">
        <p14:creationId xmlns:p14="http://schemas.microsoft.com/office/powerpoint/2010/main" val="31712600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F75996F-4A0D-48A8-B1C5-892FD8FE2175}" type="slidenum">
              <a:rPr lang="en-US" smtClean="0"/>
              <a:t>7</a:t>
            </a:fld>
            <a:endParaRPr lang="en-US"/>
          </a:p>
        </p:txBody>
      </p:sp>
    </p:spTree>
    <p:extLst>
      <p:ext uri="{BB962C8B-B14F-4D97-AF65-F5344CB8AC3E}">
        <p14:creationId xmlns:p14="http://schemas.microsoft.com/office/powerpoint/2010/main" val="40638082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F75996F-4A0D-48A8-B1C5-892FD8FE2175}" type="slidenum">
              <a:rPr lang="en-US" smtClean="0"/>
              <a:t>8</a:t>
            </a:fld>
            <a:endParaRPr lang="en-US"/>
          </a:p>
        </p:txBody>
      </p:sp>
    </p:spTree>
    <p:extLst>
      <p:ext uri="{BB962C8B-B14F-4D97-AF65-F5344CB8AC3E}">
        <p14:creationId xmlns:p14="http://schemas.microsoft.com/office/powerpoint/2010/main" val="27218834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F75996F-4A0D-48A8-B1C5-892FD8FE2175}" type="slidenum">
              <a:rPr lang="en-US" smtClean="0"/>
              <a:t>9</a:t>
            </a:fld>
            <a:endParaRPr lang="en-US"/>
          </a:p>
        </p:txBody>
      </p:sp>
    </p:spTree>
    <p:extLst>
      <p:ext uri="{BB962C8B-B14F-4D97-AF65-F5344CB8AC3E}">
        <p14:creationId xmlns:p14="http://schemas.microsoft.com/office/powerpoint/2010/main" val="21300352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F75996F-4A0D-48A8-B1C5-892FD8FE2175}" type="slidenum">
              <a:rPr lang="en-US" smtClean="0"/>
              <a:t>16</a:t>
            </a:fld>
            <a:endParaRPr lang="en-US"/>
          </a:p>
        </p:txBody>
      </p:sp>
    </p:spTree>
    <p:extLst>
      <p:ext uri="{BB962C8B-B14F-4D97-AF65-F5344CB8AC3E}">
        <p14:creationId xmlns:p14="http://schemas.microsoft.com/office/powerpoint/2010/main" val="345632871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2" name="Freeform 11"/>
          <p:cNvSpPr/>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6" name="Freeform 25"/>
          <p:cNvSpPr/>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891201" y="662656"/>
            <a:ext cx="9755187" cy="2766528"/>
          </a:xfrm>
        </p:spPr>
        <p:txBody>
          <a:bodyPr anchor="b">
            <a:normAutofit/>
          </a:bodyPr>
          <a:lstStyle>
            <a:lvl1pPr algn="r">
              <a:defRPr sz="8000"/>
            </a:lvl1pPr>
          </a:lstStyle>
          <a:p>
            <a:r>
              <a:rPr lang="en-US"/>
              <a:t>Click to edit Master title style</a:t>
            </a:r>
          </a:p>
        </p:txBody>
      </p:sp>
      <p:sp>
        <p:nvSpPr>
          <p:cNvPr id="3" name="Subtitle 2"/>
          <p:cNvSpPr>
            <a:spLocks noGrp="1"/>
          </p:cNvSpPr>
          <p:nvPr>
            <p:ph type="subTitle" idx="1"/>
          </p:nvPr>
        </p:nvSpPr>
        <p:spPr>
          <a:xfrm rot="21420000">
            <a:off x="983062" y="3505209"/>
            <a:ext cx="9755187" cy="550333"/>
          </a:xfrm>
        </p:spPr>
        <p:txBody>
          <a:bodyPr anchor="t">
            <a:noAutofit/>
          </a:bodyPr>
          <a:lstStyle>
            <a:lvl1pPr marL="0" indent="0" algn="r">
              <a:buNone/>
              <a:defRPr sz="28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rot="21420000">
            <a:off x="4948541" y="4578463"/>
            <a:ext cx="6143653" cy="1163112"/>
          </a:xfrm>
        </p:spPr>
        <p:txBody>
          <a:bodyPr/>
          <a:lstStyle>
            <a:lvl1pPr algn="ctr">
              <a:defRPr sz="5400">
                <a:solidFill>
                  <a:schemeClr val="accent1">
                    <a:lumMod val="50000"/>
                  </a:schemeClr>
                </a:solidFill>
              </a:defRPr>
            </a:lvl1pPr>
          </a:lstStyle>
          <a:p>
            <a:fld id="{F7AFFB9B-9FB8-469E-96F9-4D32314110B6}" type="datetimeFigureOut">
              <a:rPr lang="en-US" dirty="0"/>
              <a:t>9/7/2023</a:t>
            </a:fld>
            <a:endParaRPr lang="en-US"/>
          </a:p>
        </p:txBody>
      </p:sp>
      <p:sp>
        <p:nvSpPr>
          <p:cNvPr id="5" name="Footer Placeholder 4"/>
          <p:cNvSpPr>
            <a:spLocks noGrp="1"/>
          </p:cNvSpPr>
          <p:nvPr>
            <p:ph type="ftr" sz="quarter" idx="11"/>
          </p:nvPr>
        </p:nvSpPr>
        <p:spPr>
          <a:xfrm rot="21420000">
            <a:off x="-5560" y="4883024"/>
            <a:ext cx="4047239" cy="1195538"/>
          </a:xfrm>
        </p:spPr>
        <p:txBody>
          <a:bodyPr vert="horz" lIns="91440" tIns="45720" rIns="91440" bIns="45720" rtlCol="0" anchor="ctr"/>
          <a:lstStyle>
            <a:lvl1pPr algn="r">
              <a:defRPr lang="en-US" sz="5400" dirty="0"/>
            </a:lvl1pPr>
          </a:lstStyle>
          <a:p>
            <a:endParaRPr lang="en-US"/>
          </a:p>
        </p:txBody>
      </p:sp>
      <p:sp>
        <p:nvSpPr>
          <p:cNvPr id="6" name="Slide Number Placeholder 5"/>
          <p:cNvSpPr>
            <a:spLocks noGrp="1"/>
          </p:cNvSpPr>
          <p:nvPr>
            <p:ph type="sldNum" sz="quarter" idx="12"/>
          </p:nvPr>
        </p:nvSpPr>
        <p:spPr>
          <a:xfrm rot="21420000">
            <a:off x="9851758" y="3832648"/>
            <a:ext cx="907186" cy="498470"/>
          </a:xfrm>
        </p:spPr>
        <p:txBody>
          <a:bodyPr/>
          <a:lstStyle>
            <a:lvl1pPr>
              <a:defRPr sz="2400">
                <a:solidFill>
                  <a:schemeClr val="tx1">
                    <a:lumMod val="75000"/>
                    <a:lumOff val="25000"/>
                  </a:schemeClr>
                </a:solidFill>
              </a:defRPr>
            </a:lvl1pPr>
          </a:lstStyle>
          <a:p>
            <a:fld id="{6D22F896-40B5-4ADD-8801-0D06FADFA095}" type="slidenum">
              <a:rPr lang="en-US" dirty="0"/>
              <a:pPr/>
              <a:t>‹#›</a:t>
            </a:fld>
            <a:endParaRPr lang="en-US"/>
          </a:p>
        </p:txBody>
      </p:sp>
      <p:sp>
        <p:nvSpPr>
          <p:cNvPr id="25" name="5-Point Star 24"/>
          <p:cNvSpPr/>
          <p:nvPr/>
        </p:nvSpPr>
        <p:spPr>
          <a:xfrm rot="21420000">
            <a:off x="4221385" y="5111356"/>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4106333"/>
            <a:ext cx="10394708" cy="588846"/>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685801" y="685799"/>
            <a:ext cx="10392513"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85780" y="4702923"/>
            <a:ext cx="10394728"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41D2AC3-6A0B-4169-B1EA-E3AE8B351BDD}" type="datetimeFigureOut">
              <a:rPr lang="en-US" dirty="0"/>
              <a:t>9/7/2023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6902" cy="3194903"/>
          </a:xfrm>
        </p:spPr>
        <p:txBody>
          <a:bodyPr anchor="ctr">
            <a:normAutofit/>
          </a:bodyPr>
          <a:lstStyle>
            <a:lvl1pPr algn="ctr">
              <a:defRPr sz="4800"/>
            </a:lvl1pPr>
          </a:lstStyle>
          <a:p>
            <a:r>
              <a:rPr lang="en-US"/>
              <a:t>Click to edit Master title style</a:t>
            </a:r>
          </a:p>
        </p:txBody>
      </p:sp>
      <p:sp>
        <p:nvSpPr>
          <p:cNvPr id="4" name="Text Placeholder 3"/>
          <p:cNvSpPr>
            <a:spLocks noGrp="1"/>
          </p:cNvSpPr>
          <p:nvPr>
            <p:ph type="body" sz="half" idx="2"/>
          </p:nvPr>
        </p:nvSpPr>
        <p:spPr>
          <a:xfrm>
            <a:off x="685779" y="4106333"/>
            <a:ext cx="10394729"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D4B9363-8B87-41B7-9F8E-64519CBB8F34}" type="datetimeFigureOut">
              <a:rPr lang="en-US" dirty="0"/>
              <a:t>9/7/2023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21732" y="685800"/>
            <a:ext cx="9525020" cy="2916704"/>
          </a:xfrm>
        </p:spPr>
        <p:txBody>
          <a:bodyPr anchor="ctr">
            <a:normAutofit/>
          </a:bodyPr>
          <a:lstStyle>
            <a:lvl1pPr algn="ctr">
              <a:defRPr sz="4800"/>
            </a:lvl1pPr>
          </a:lstStyle>
          <a:p>
            <a:r>
              <a:rPr lang="en-US"/>
              <a:t>Click to edit Master title style</a:t>
            </a:r>
          </a:p>
        </p:txBody>
      </p:sp>
      <p:sp>
        <p:nvSpPr>
          <p:cNvPr id="12" name="Text Placeholder 3"/>
          <p:cNvSpPr>
            <a:spLocks noGrp="1"/>
          </p:cNvSpPr>
          <p:nvPr>
            <p:ph type="body" sz="half" idx="13"/>
          </p:nvPr>
        </p:nvSpPr>
        <p:spPr>
          <a:xfrm>
            <a:off x="1550264" y="3610032"/>
            <a:ext cx="8667956"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5801" y="4106334"/>
            <a:ext cx="1039688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AEF5746-5284-4951-9F37-7AE924EDBCB7}" type="datetimeFigureOut">
              <a:rPr lang="en-US" dirty="0"/>
              <a:t>9/7/2023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a:p>
        </p:txBody>
      </p:sp>
      <p:sp>
        <p:nvSpPr>
          <p:cNvPr id="13" name="TextBox 12"/>
          <p:cNvSpPr txBox="1"/>
          <p:nvPr/>
        </p:nvSpPr>
        <p:spPr>
          <a:xfrm>
            <a:off x="685801" y="89262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a:solidFill>
                  <a:schemeClr val="tx1"/>
                </a:solidFill>
                <a:effectLst/>
              </a:rPr>
              <a:t>“</a:t>
            </a:r>
          </a:p>
        </p:txBody>
      </p:sp>
      <p:sp>
        <p:nvSpPr>
          <p:cNvPr id="14" name="TextBox 13"/>
          <p:cNvSpPr txBox="1"/>
          <p:nvPr/>
        </p:nvSpPr>
        <p:spPr>
          <a:xfrm>
            <a:off x="10473083" y="292282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800" y="1723854"/>
            <a:ext cx="10394707" cy="2511835"/>
          </a:xfrm>
        </p:spPr>
        <p:txBody>
          <a:bodyPr anchor="b">
            <a:normAutofit/>
          </a:bodyPr>
          <a:lstStyle>
            <a:lvl1pPr algn="l">
              <a:defRPr sz="4800"/>
            </a:lvl1pPr>
          </a:lstStyle>
          <a:p>
            <a:r>
              <a:rPr lang="en-US"/>
              <a:t>Click to edit Master title style</a:t>
            </a:r>
          </a:p>
        </p:txBody>
      </p:sp>
      <p:sp>
        <p:nvSpPr>
          <p:cNvPr id="4" name="Text Placeholder 3"/>
          <p:cNvSpPr>
            <a:spLocks noGrp="1"/>
          </p:cNvSpPr>
          <p:nvPr>
            <p:ph type="body" sz="half" idx="2"/>
          </p:nvPr>
        </p:nvSpPr>
        <p:spPr>
          <a:xfrm>
            <a:off x="685800" y="4247468"/>
            <a:ext cx="10394707"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2398B29-7265-4A65-A2A4-6703C057B7C1}" type="datetimeFigureOut">
              <a:rPr lang="en-US" dirty="0"/>
              <a:t>9/7/2023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802" y="685800"/>
            <a:ext cx="10394706" cy="1151965"/>
          </a:xfrm>
        </p:spPr>
        <p:txBody>
          <a:bodyPr/>
          <a:lstStyle>
            <a:lvl1pPr algn="ctr">
              <a:defRPr/>
            </a:lvl1pPr>
          </a:lstStyle>
          <a:p>
            <a:r>
              <a:rPr lang="en-US"/>
              <a:t>Click to edit Master title style</a:t>
            </a:r>
          </a:p>
        </p:txBody>
      </p:sp>
      <p:sp>
        <p:nvSpPr>
          <p:cNvPr id="7" name="Text Placeholder 2"/>
          <p:cNvSpPr>
            <a:spLocks noGrp="1"/>
          </p:cNvSpPr>
          <p:nvPr>
            <p:ph type="body" idx="1"/>
          </p:nvPr>
        </p:nvSpPr>
        <p:spPr>
          <a:xfrm>
            <a:off x="68580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802"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23462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234621"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770380"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770380"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28FBA082-94DF-4C4B-A041-6624924AB0A8}" type="datetimeFigureOut">
              <a:rPr lang="en-US" dirty="0"/>
              <a:t>9/7/2023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85801" y="685800"/>
            <a:ext cx="10396882" cy="1151965"/>
          </a:xfrm>
        </p:spPr>
        <p:txBody>
          <a:bodyPr/>
          <a:lstStyle>
            <a:lvl1pPr algn="ctr">
              <a:defRPr/>
            </a:lvl1pPr>
          </a:lstStyle>
          <a:p>
            <a:r>
              <a:rPr lang="en-US"/>
              <a:t>Click to edit Master title style</a:t>
            </a:r>
          </a:p>
        </p:txBody>
      </p:sp>
      <p:sp>
        <p:nvSpPr>
          <p:cNvPr id="19" name="Text Placeholder 2"/>
          <p:cNvSpPr>
            <a:spLocks noGrp="1"/>
          </p:cNvSpPr>
          <p:nvPr>
            <p:ph type="body" idx="1"/>
          </p:nvPr>
        </p:nvSpPr>
        <p:spPr>
          <a:xfrm>
            <a:off x="69184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5780" y="2063395"/>
            <a:ext cx="3310128"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1" name="Text Placeholder 3"/>
          <p:cNvSpPr>
            <a:spLocks noGrp="1"/>
          </p:cNvSpPr>
          <p:nvPr>
            <p:ph type="body" sz="half" idx="18"/>
          </p:nvPr>
        </p:nvSpPr>
        <p:spPr>
          <a:xfrm>
            <a:off x="691840" y="4389287"/>
            <a:ext cx="3310128"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23741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235999" y="2063395"/>
            <a:ext cx="3310128"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4" name="Text Placeholder 3"/>
          <p:cNvSpPr>
            <a:spLocks noGrp="1"/>
          </p:cNvSpPr>
          <p:nvPr>
            <p:ph type="body" sz="half" idx="19"/>
          </p:nvPr>
        </p:nvSpPr>
        <p:spPr>
          <a:xfrm>
            <a:off x="4235999" y="4389286"/>
            <a:ext cx="3310128"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768944"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768819" y="2063394"/>
            <a:ext cx="3310128"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7" name="Text Placeholder 3"/>
          <p:cNvSpPr>
            <a:spLocks noGrp="1"/>
          </p:cNvSpPr>
          <p:nvPr>
            <p:ph type="body" sz="half" idx="20"/>
          </p:nvPr>
        </p:nvSpPr>
        <p:spPr>
          <a:xfrm>
            <a:off x="7768819" y="4389284"/>
            <a:ext cx="3310128"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B27686C4-3AB5-4E0C-86CA-FB108C350AA9}" type="datetimeFigureOut">
              <a:rPr lang="en-US" dirty="0"/>
              <a:t>9/7/2023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en-US"/>
              <a:t>Click to edit Master title style</a:t>
            </a:r>
          </a:p>
        </p:txBody>
      </p:sp>
      <p:sp>
        <p:nvSpPr>
          <p:cNvPr id="11" name="Vertical Text Placeholder 2"/>
          <p:cNvSpPr>
            <a:spLocks noGrp="1"/>
          </p:cNvSpPr>
          <p:nvPr>
            <p:ph type="body" orient="vert" sz="quarter" idx="13"/>
          </p:nvPr>
        </p:nvSpPr>
        <p:spPr>
          <a:xfrm>
            <a:off x="685800" y="2063396"/>
            <a:ext cx="10394707" cy="331119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9FF1211-4E0C-4AB3-B04F-585959BDAFE8}" type="datetimeFigureOut">
              <a:rPr lang="en-US" dirty="0"/>
              <a:t>9/7/2023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5862" y="685800"/>
            <a:ext cx="2264646" cy="4688785"/>
          </a:xfrm>
        </p:spPr>
        <p:txBody>
          <a:bodyPr vert="eaVert"/>
          <a:lstStyle>
            <a:lvl1pPr algn="l">
              <a:defRPr/>
            </a:lvl1pPr>
          </a:lstStyle>
          <a:p>
            <a:r>
              <a:rPr lang="en-US"/>
              <a:t>Click to edit Master title style</a:t>
            </a:r>
          </a:p>
        </p:txBody>
      </p:sp>
      <p:sp>
        <p:nvSpPr>
          <p:cNvPr id="8" name="Vertical Text Placeholder 2"/>
          <p:cNvSpPr>
            <a:spLocks noGrp="1"/>
          </p:cNvSpPr>
          <p:nvPr>
            <p:ph type="body" orient="vert" sz="quarter" idx="13"/>
          </p:nvPr>
        </p:nvSpPr>
        <p:spPr>
          <a:xfrm>
            <a:off x="685800" y="685800"/>
            <a:ext cx="7904431" cy="4688785"/>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8BDECAF-D3BE-4069-9C78-642ECCD01477}" type="datetimeFigureOut">
              <a:rPr lang="en-US" dirty="0"/>
              <a:t>9/7/2023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Content" type="obj">
  <p:cSld name="1_Title and Content">
    <p:spTree>
      <p:nvGrpSpPr>
        <p:cNvPr id="1" name="Shape 16"/>
        <p:cNvGrpSpPr/>
        <p:nvPr/>
      </p:nvGrpSpPr>
      <p:grpSpPr>
        <a:xfrm>
          <a:off x="0" y="0"/>
          <a:ext cx="0" cy="0"/>
          <a:chOff x="0" y="0"/>
          <a:chExt cx="0" cy="0"/>
        </a:xfrm>
      </p:grpSpPr>
      <p:sp>
        <p:nvSpPr>
          <p:cNvPr id="17" name="Google Shape;17;p7"/>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rgbClr val="67A2B9"/>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 name="Google Shape;18;p7"/>
          <p:cNvSpPr txBox="1">
            <a:spLocks noGrp="1"/>
          </p:cNvSpPr>
          <p:nvPr>
            <p:ph type="body" idx="1"/>
          </p:nvPr>
        </p:nvSpPr>
        <p:spPr>
          <a:xfrm>
            <a:off x="609600" y="1600203"/>
            <a:ext cx="10972800" cy="4525963"/>
          </a:xfrm>
          <a:prstGeom prst="rect">
            <a:avLst/>
          </a:prstGeom>
          <a:noFill/>
          <a:ln>
            <a:noFill/>
          </a:ln>
        </p:spPr>
        <p:txBody>
          <a:bodyPr spcFirstLastPara="1" wrap="square" lIns="91425" tIns="45700" rIns="91425" bIns="45700" anchor="t" anchorCtr="0">
            <a:normAutofit/>
          </a:bodyPr>
          <a:lstStyle>
            <a:lvl1pPr marL="342900" lvl="0" indent="-257175" algn="l">
              <a:spcBef>
                <a:spcPts val="270"/>
              </a:spcBef>
              <a:spcAft>
                <a:spcPts val="0"/>
              </a:spcAft>
              <a:buClr>
                <a:srgbClr val="595959"/>
              </a:buClr>
              <a:buSzPts val="1800"/>
              <a:buChar char="•"/>
              <a:defRPr/>
            </a:lvl1pPr>
            <a:lvl2pPr marL="685800" lvl="1" indent="-257175" algn="l">
              <a:spcBef>
                <a:spcPts val="270"/>
              </a:spcBef>
              <a:spcAft>
                <a:spcPts val="0"/>
              </a:spcAft>
              <a:buClr>
                <a:srgbClr val="595959"/>
              </a:buClr>
              <a:buSzPts val="1800"/>
              <a:buChar char="–"/>
              <a:defRPr/>
            </a:lvl2pPr>
            <a:lvl3pPr marL="1028700" lvl="2" indent="-257175" algn="l">
              <a:spcBef>
                <a:spcPts val="270"/>
              </a:spcBef>
              <a:spcAft>
                <a:spcPts val="0"/>
              </a:spcAft>
              <a:buClr>
                <a:srgbClr val="595959"/>
              </a:buClr>
              <a:buSzPts val="1800"/>
              <a:buChar char="•"/>
              <a:defRPr/>
            </a:lvl3pPr>
            <a:lvl4pPr marL="1371600" lvl="3" indent="-257175" algn="l">
              <a:spcBef>
                <a:spcPts val="270"/>
              </a:spcBef>
              <a:spcAft>
                <a:spcPts val="0"/>
              </a:spcAft>
              <a:buClr>
                <a:srgbClr val="595959"/>
              </a:buClr>
              <a:buSzPts val="1800"/>
              <a:buChar char="–"/>
              <a:defRPr/>
            </a:lvl4pPr>
            <a:lvl5pPr marL="1714500" lvl="4" indent="-257175" algn="l">
              <a:spcBef>
                <a:spcPts val="270"/>
              </a:spcBef>
              <a:spcAft>
                <a:spcPts val="0"/>
              </a:spcAft>
              <a:buClr>
                <a:srgbClr val="595959"/>
              </a:buClr>
              <a:buSzPts val="1800"/>
              <a:buChar char="»"/>
              <a:defRPr/>
            </a:lvl5pPr>
            <a:lvl6pPr marL="2057400" lvl="5" indent="-257175" algn="l">
              <a:spcBef>
                <a:spcPts val="270"/>
              </a:spcBef>
              <a:spcAft>
                <a:spcPts val="0"/>
              </a:spcAft>
              <a:buClr>
                <a:schemeClr val="dk1"/>
              </a:buClr>
              <a:buSzPts val="1800"/>
              <a:buChar char="•"/>
              <a:defRPr/>
            </a:lvl6pPr>
            <a:lvl7pPr marL="2400300" lvl="6" indent="-257175" algn="l">
              <a:spcBef>
                <a:spcPts val="270"/>
              </a:spcBef>
              <a:spcAft>
                <a:spcPts val="0"/>
              </a:spcAft>
              <a:buClr>
                <a:schemeClr val="dk1"/>
              </a:buClr>
              <a:buSzPts val="1800"/>
              <a:buChar char="•"/>
              <a:defRPr/>
            </a:lvl7pPr>
            <a:lvl8pPr marL="2743200" lvl="7" indent="-257175" algn="l">
              <a:spcBef>
                <a:spcPts val="270"/>
              </a:spcBef>
              <a:spcAft>
                <a:spcPts val="0"/>
              </a:spcAft>
              <a:buClr>
                <a:schemeClr val="dk1"/>
              </a:buClr>
              <a:buSzPts val="1800"/>
              <a:buChar char="•"/>
              <a:defRPr/>
            </a:lvl8pPr>
            <a:lvl9pPr marL="3086100" lvl="8" indent="-257175" algn="l">
              <a:spcBef>
                <a:spcPts val="270"/>
              </a:spcBef>
              <a:spcAft>
                <a:spcPts val="0"/>
              </a:spcAft>
              <a:buClr>
                <a:schemeClr val="dk1"/>
              </a:buClr>
              <a:buSzPts val="1800"/>
              <a:buChar char="•"/>
              <a:defRPr/>
            </a:lvl9pPr>
          </a:lstStyle>
          <a:p>
            <a:endParaRPr/>
          </a:p>
        </p:txBody>
      </p:sp>
      <p:sp>
        <p:nvSpPr>
          <p:cNvPr id="19" name="Google Shape;19;p7"/>
          <p:cNvSpPr txBox="1">
            <a:spLocks noGrp="1"/>
          </p:cNvSpPr>
          <p:nvPr>
            <p:ph type="dt" idx="10"/>
          </p:nvPr>
        </p:nvSpPr>
        <p:spPr>
          <a:xfrm>
            <a:off x="609600" y="6356353"/>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7"/>
          <p:cNvSpPr txBox="1">
            <a:spLocks noGrp="1"/>
          </p:cNvSpPr>
          <p:nvPr>
            <p:ph type="ftr" idx="11"/>
          </p:nvPr>
        </p:nvSpPr>
        <p:spPr>
          <a:xfrm>
            <a:off x="4165600" y="6356353"/>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7"/>
          <p:cNvSpPr txBox="1">
            <a:spLocks noGrp="1"/>
          </p:cNvSpPr>
          <p:nvPr>
            <p:ph type="sldNum" idx="12"/>
          </p:nvPr>
        </p:nvSpPr>
        <p:spPr>
          <a:xfrm>
            <a:off x="8737600" y="6356353"/>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cxnSp>
        <p:nvCxnSpPr>
          <p:cNvPr id="22" name="Google Shape;22;p7"/>
          <p:cNvCxnSpPr/>
          <p:nvPr/>
        </p:nvCxnSpPr>
        <p:spPr>
          <a:xfrm>
            <a:off x="609600" y="1417638"/>
            <a:ext cx="10972800" cy="0"/>
          </a:xfrm>
          <a:prstGeom prst="straightConnector1">
            <a:avLst/>
          </a:prstGeom>
          <a:noFill/>
          <a:ln w="25400" cap="flat" cmpd="sng">
            <a:solidFill>
              <a:schemeClr val="accent1"/>
            </a:solidFill>
            <a:prstDash val="solid"/>
            <a:round/>
            <a:headEnd type="none" w="sm" len="sm"/>
            <a:tailEnd type="none" w="sm" len="sm"/>
          </a:ln>
        </p:spPr>
      </p:cxnSp>
    </p:spTree>
    <p:extLst>
      <p:ext uri="{BB962C8B-B14F-4D97-AF65-F5344CB8AC3E}">
        <p14:creationId xmlns:p14="http://schemas.microsoft.com/office/powerpoint/2010/main" val="136613157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522811" y="274638"/>
            <a:ext cx="9146380" cy="1020762"/>
          </a:xfrm>
        </p:spPr>
        <p:txBody>
          <a:bodyPr/>
          <a:lstStyle/>
          <a:p>
            <a:r>
              <a:rPr lang="en-US"/>
              <a:t>Click to edit Master title style</a:t>
            </a:r>
            <a:endParaRPr/>
          </a:p>
        </p:txBody>
      </p:sp>
      <p:grpSp>
        <p:nvGrpSpPr>
          <p:cNvPr id="158" name="line" descr="Line graphic"/>
          <p:cNvGrpSpPr/>
          <p:nvPr/>
        </p:nvGrpSpPr>
        <p:grpSpPr bwMode="invGray">
          <a:xfrm>
            <a:off x="1522810" y="1514475"/>
            <a:ext cx="10572328" cy="64008"/>
            <a:chOff x="1522413" y="1514475"/>
            <a:chExt cx="10569575" cy="64008"/>
          </a:xfrm>
        </p:grpSpPr>
        <p:sp>
          <p:nvSpPr>
            <p:cNvPr id="159" name="Freeform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60" name="Freeform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61" name="Freeform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62"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63"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64"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65"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66"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67"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68"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69"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70"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71"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72"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73"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74"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75"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76"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77"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78"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79"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80"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81"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82"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83"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84"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85"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86"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87"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88"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89"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90"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91"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92"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93"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94"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95"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96"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97"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98"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99"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00"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01"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02"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03"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04"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05"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06"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07"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08"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09"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10"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11"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12"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13"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14"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15"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16"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17"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18"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19"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20"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21"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22"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23"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24"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25"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26"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27"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28"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29"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30"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31"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32"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grpSp>
      <p:sp>
        <p:nvSpPr>
          <p:cNvPr id="3" name="Content Placeholder 2"/>
          <p:cNvSpPr>
            <a:spLocks noGrp="1"/>
          </p:cNvSpPr>
          <p:nvPr>
            <p:ph sz="half" idx="1"/>
          </p:nvPr>
        </p:nvSpPr>
        <p:spPr>
          <a:xfrm>
            <a:off x="1522810" y="1905000"/>
            <a:ext cx="4420750" cy="4267200"/>
          </a:xfrm>
        </p:spPr>
        <p:txBody>
          <a:bodyPr>
            <a:normAutofit/>
          </a:bodyPr>
          <a:lstStyle>
            <a:lvl1pPr>
              <a:defRPr sz="2400"/>
            </a:lvl1pPr>
            <a:lvl2pPr>
              <a:defRPr sz="2000"/>
            </a:lvl2pPr>
            <a:lvl3pPr>
              <a:defRPr sz="1800"/>
            </a:lvl3pPr>
            <a:lvl4pPr>
              <a:defRPr sz="1600"/>
            </a:lvl4pPr>
            <a:lvl5pPr>
              <a:defRPr sz="1600"/>
            </a:lvl5pPr>
            <a:lvl6pPr marL="1956816">
              <a:defRPr sz="1600"/>
            </a:lvl6pPr>
            <a:lvl7pPr marL="1956816">
              <a:defRPr sz="1600" baseline="0"/>
            </a:lvl7pPr>
            <a:lvl8pPr marL="1956816">
              <a:defRPr sz="1600" baseline="0"/>
            </a:lvl8pPr>
            <a:lvl9pPr marL="1956816">
              <a:defRPr sz="16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248442" y="1905000"/>
            <a:ext cx="4420749" cy="4267200"/>
          </a:xfrm>
        </p:spPr>
        <p:txBody>
          <a:bodyPr>
            <a:normAutofit/>
          </a:bodyPr>
          <a:lstStyle>
            <a:lvl1pPr>
              <a:defRPr sz="2400"/>
            </a:lvl1pPr>
            <a:lvl2pPr>
              <a:defRPr sz="2000"/>
            </a:lvl2pPr>
            <a:lvl3pPr>
              <a:defRPr sz="1800"/>
            </a:lvl3pPr>
            <a:lvl4pPr>
              <a:defRPr sz="1600"/>
            </a:lvl4pPr>
            <a:lvl5pPr>
              <a:defRPr sz="1600"/>
            </a:lvl5pPr>
            <a:lvl6pPr marL="1956816">
              <a:defRPr sz="1600"/>
            </a:lvl6pPr>
            <a:lvl7pPr marL="1956816">
              <a:defRPr sz="1600"/>
            </a:lvl7pPr>
            <a:lvl8pPr marL="1956816">
              <a:defRPr sz="1600" baseline="0"/>
            </a:lvl8pPr>
            <a:lvl9pPr marL="1956816">
              <a:defRPr sz="16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Footer Placeholder 5"/>
          <p:cNvSpPr>
            <a:spLocks noGrp="1"/>
          </p:cNvSpPr>
          <p:nvPr>
            <p:ph type="ftr" sz="quarter" idx="11"/>
          </p:nvPr>
        </p:nvSpPr>
        <p:spPr/>
        <p:txBody>
          <a:bodyPr/>
          <a:lstStyle/>
          <a:p>
            <a:endParaRPr/>
          </a:p>
        </p:txBody>
      </p:sp>
      <p:sp>
        <p:nvSpPr>
          <p:cNvPr id="5" name="Date Placeholder 4"/>
          <p:cNvSpPr>
            <a:spLocks noGrp="1"/>
          </p:cNvSpPr>
          <p:nvPr>
            <p:ph type="dt" sz="half" idx="10"/>
          </p:nvPr>
        </p:nvSpPr>
        <p:spPr/>
        <p:txBody>
          <a:bodyPr/>
          <a:lstStyle/>
          <a:p>
            <a:fld id="{9AFE8FB1-0A7A-443E-AAF7-31D4FA1AA312}" type="datetimeFigureOut">
              <a:rPr lang="en-US"/>
              <a:t>9/7/2023</a:t>
            </a:fld>
            <a:endParaRPr/>
          </a:p>
        </p:txBody>
      </p:sp>
      <p:sp>
        <p:nvSpPr>
          <p:cNvPr id="7" name="Slide Number Placeholder 6"/>
          <p:cNvSpPr>
            <a:spLocks noGrp="1"/>
          </p:cNvSpPr>
          <p:nvPr>
            <p:ph type="sldNum" sz="quarter" idx="12"/>
          </p:nvPr>
        </p:nvSpPr>
        <p:spPr/>
        <p:txBody>
          <a:bodyPr/>
          <a:lstStyle/>
          <a:p>
            <a:fld id="{25BA54BD-C84D-46CE-8B72-31BFB26ABA43}" type="slidenum">
              <a:rPr/>
              <a:t>‹#›</a:t>
            </a:fld>
            <a:endParaRPr/>
          </a:p>
        </p:txBody>
      </p:sp>
    </p:spTree>
    <p:extLst>
      <p:ext uri="{BB962C8B-B14F-4D97-AF65-F5344CB8AC3E}">
        <p14:creationId xmlns:p14="http://schemas.microsoft.com/office/powerpoint/2010/main" val="31031447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2" name="Content Placeholder 2"/>
          <p:cNvSpPr>
            <a:spLocks noGrp="1"/>
          </p:cNvSpPr>
          <p:nvPr>
            <p:ph sz="quarter" idx="13"/>
          </p:nvPr>
        </p:nvSpPr>
        <p:spPr>
          <a:xfrm>
            <a:off x="685800" y="2063396"/>
            <a:ext cx="10394707" cy="33111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EFBDC27-E420-4878-9EE6-7B9656D6442A}" type="datetimeFigureOut">
              <a:rPr lang="en-US" dirty="0"/>
              <a:t>9/7/2023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2" name="Freeform 11"/>
          <p:cNvSpPr/>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6" name="Freeform 25"/>
          <p:cNvSpPr/>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891201" y="662656"/>
            <a:ext cx="9755187" cy="2766528"/>
          </a:xfrm>
        </p:spPr>
        <p:txBody>
          <a:bodyPr anchor="b">
            <a:normAutofit/>
          </a:bodyPr>
          <a:lstStyle>
            <a:lvl1pPr algn="r">
              <a:defRPr sz="8000"/>
            </a:lvl1pPr>
          </a:lstStyle>
          <a:p>
            <a:r>
              <a:rPr lang="en-US"/>
              <a:t>Click to edit Master title style</a:t>
            </a:r>
          </a:p>
        </p:txBody>
      </p:sp>
      <p:sp>
        <p:nvSpPr>
          <p:cNvPr id="3" name="Subtitle 2"/>
          <p:cNvSpPr>
            <a:spLocks noGrp="1"/>
          </p:cNvSpPr>
          <p:nvPr>
            <p:ph type="subTitle" idx="1"/>
          </p:nvPr>
        </p:nvSpPr>
        <p:spPr>
          <a:xfrm rot="21420000">
            <a:off x="983062" y="3505209"/>
            <a:ext cx="9755187" cy="550333"/>
          </a:xfrm>
        </p:spPr>
        <p:txBody>
          <a:bodyPr anchor="t">
            <a:noAutofit/>
          </a:bodyPr>
          <a:lstStyle>
            <a:lvl1pPr marL="0" indent="0" algn="r">
              <a:buNone/>
              <a:defRPr sz="28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rot="21420000">
            <a:off x="4948541" y="4578463"/>
            <a:ext cx="6143653" cy="1163112"/>
          </a:xfrm>
        </p:spPr>
        <p:txBody>
          <a:bodyPr/>
          <a:lstStyle>
            <a:lvl1pPr algn="ctr">
              <a:defRPr sz="5400">
                <a:solidFill>
                  <a:schemeClr val="accent1">
                    <a:lumMod val="50000"/>
                  </a:schemeClr>
                </a:solidFill>
              </a:defRPr>
            </a:lvl1pPr>
          </a:lstStyle>
          <a:p>
            <a:fld id="{F7AFFB9B-9FB8-469E-96F9-4D32314110B6}" type="datetimeFigureOut">
              <a:rPr lang="en-US" dirty="0"/>
              <a:t>9/7/2023</a:t>
            </a:fld>
            <a:endParaRPr lang="en-US"/>
          </a:p>
        </p:txBody>
      </p:sp>
      <p:sp>
        <p:nvSpPr>
          <p:cNvPr id="5" name="Footer Placeholder 4"/>
          <p:cNvSpPr>
            <a:spLocks noGrp="1"/>
          </p:cNvSpPr>
          <p:nvPr>
            <p:ph type="ftr" sz="quarter" idx="11"/>
          </p:nvPr>
        </p:nvSpPr>
        <p:spPr>
          <a:xfrm rot="21420000">
            <a:off x="-5560" y="4883024"/>
            <a:ext cx="4047239" cy="1195538"/>
          </a:xfrm>
        </p:spPr>
        <p:txBody>
          <a:bodyPr vert="horz" lIns="91440" tIns="45720" rIns="91440" bIns="45720" rtlCol="0" anchor="ctr"/>
          <a:lstStyle>
            <a:lvl1pPr algn="r">
              <a:defRPr lang="en-US" sz="5400" dirty="0"/>
            </a:lvl1pPr>
          </a:lstStyle>
          <a:p>
            <a:endParaRPr lang="en-US"/>
          </a:p>
        </p:txBody>
      </p:sp>
      <p:sp>
        <p:nvSpPr>
          <p:cNvPr id="6" name="Slide Number Placeholder 5"/>
          <p:cNvSpPr>
            <a:spLocks noGrp="1"/>
          </p:cNvSpPr>
          <p:nvPr>
            <p:ph type="sldNum" sz="quarter" idx="12"/>
          </p:nvPr>
        </p:nvSpPr>
        <p:spPr>
          <a:xfrm rot="21420000">
            <a:off x="9851758" y="3832648"/>
            <a:ext cx="907186" cy="498470"/>
          </a:xfrm>
        </p:spPr>
        <p:txBody>
          <a:bodyPr/>
          <a:lstStyle>
            <a:lvl1pPr>
              <a:defRPr sz="2400">
                <a:solidFill>
                  <a:schemeClr val="tx1">
                    <a:lumMod val="75000"/>
                    <a:lumOff val="25000"/>
                  </a:schemeClr>
                </a:solidFill>
              </a:defRPr>
            </a:lvl1pPr>
          </a:lstStyle>
          <a:p>
            <a:fld id="{6D22F896-40B5-4ADD-8801-0D06FADFA095}" type="slidenum">
              <a:rPr lang="en-US" dirty="0"/>
              <a:pPr/>
              <a:t>‹#›</a:t>
            </a:fld>
            <a:endParaRPr lang="en-US"/>
          </a:p>
        </p:txBody>
      </p:sp>
      <p:sp>
        <p:nvSpPr>
          <p:cNvPr id="25" name="5-Point Star 24"/>
          <p:cNvSpPr/>
          <p:nvPr/>
        </p:nvSpPr>
        <p:spPr>
          <a:xfrm rot="21420000">
            <a:off x="4221385" y="5111356"/>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61836557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2" name="Content Placeholder 2"/>
          <p:cNvSpPr>
            <a:spLocks noGrp="1"/>
          </p:cNvSpPr>
          <p:nvPr>
            <p:ph sz="quarter" idx="13"/>
          </p:nvPr>
        </p:nvSpPr>
        <p:spPr>
          <a:xfrm>
            <a:off x="685800" y="2063396"/>
            <a:ext cx="10394707" cy="33111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EFBDC27-E420-4878-9EE6-7B9656D6442A}" type="datetimeFigureOut">
              <a:rPr lang="en-US" dirty="0"/>
              <a:t>9/7/2023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a:p>
        </p:txBody>
      </p:sp>
    </p:spTree>
    <p:extLst>
      <p:ext uri="{BB962C8B-B14F-4D97-AF65-F5344CB8AC3E}">
        <p14:creationId xmlns:p14="http://schemas.microsoft.com/office/powerpoint/2010/main" val="262317595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4707" cy="3193487"/>
          </a:xfrm>
        </p:spPr>
        <p:txBody>
          <a:bodyPr anchor="b">
            <a:normAutofit/>
          </a:bodyPr>
          <a:lstStyle>
            <a:lvl1pPr algn="l">
              <a:defRPr sz="5400"/>
            </a:lvl1pPr>
          </a:lstStyle>
          <a:p>
            <a:r>
              <a:rPr lang="en-US"/>
              <a:t>Click to edit Master title style</a:t>
            </a:r>
          </a:p>
        </p:txBody>
      </p:sp>
      <p:sp>
        <p:nvSpPr>
          <p:cNvPr id="3" name="Text Placeholder 2"/>
          <p:cNvSpPr>
            <a:spLocks noGrp="1"/>
          </p:cNvSpPr>
          <p:nvPr>
            <p:ph type="body" idx="1"/>
          </p:nvPr>
        </p:nvSpPr>
        <p:spPr>
          <a:xfrm>
            <a:off x="685801" y="3742267"/>
            <a:ext cx="10394707"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F7F47CF-67C9-420C-80A5-E2069FF0C2DF}" type="datetimeFigureOut">
              <a:rPr lang="en-US" dirty="0"/>
              <a:t>9/7/2023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a:p>
        </p:txBody>
      </p:sp>
    </p:spTree>
    <p:extLst>
      <p:ext uri="{BB962C8B-B14F-4D97-AF65-F5344CB8AC3E}">
        <p14:creationId xmlns:p14="http://schemas.microsoft.com/office/powerpoint/2010/main" val="63376947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6882" cy="1158140"/>
          </a:xfrm>
        </p:spPr>
        <p:txBody>
          <a:bodyPr/>
          <a:lstStyle/>
          <a:p>
            <a:r>
              <a:rPr lang="en-US"/>
              <a:t>Click to edit Master title style</a:t>
            </a:r>
          </a:p>
        </p:txBody>
      </p:sp>
      <p:sp>
        <p:nvSpPr>
          <p:cNvPr id="12" name="Content Placeholder 2"/>
          <p:cNvSpPr>
            <a:spLocks noGrp="1"/>
          </p:cNvSpPr>
          <p:nvPr>
            <p:ph sz="quarter" idx="13"/>
          </p:nvPr>
        </p:nvSpPr>
        <p:spPr>
          <a:xfrm>
            <a:off x="685800" y="2063396"/>
            <a:ext cx="5088714" cy="3311189"/>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3"/>
          <p:cNvSpPr>
            <a:spLocks noGrp="1"/>
          </p:cNvSpPr>
          <p:nvPr>
            <p:ph sz="quarter" idx="14"/>
          </p:nvPr>
        </p:nvSpPr>
        <p:spPr>
          <a:xfrm>
            <a:off x="5993971" y="2063396"/>
            <a:ext cx="5086538" cy="3311189"/>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E22DC73-F065-42F5-A9F2-D90B2E42A0B3}" type="datetimeFigureOut">
              <a:rPr lang="en-US" dirty="0"/>
              <a:t>9/7/2023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a:p>
        </p:txBody>
      </p:sp>
    </p:spTree>
    <p:extLst>
      <p:ext uri="{BB962C8B-B14F-4D97-AF65-F5344CB8AC3E}">
        <p14:creationId xmlns:p14="http://schemas.microsoft.com/office/powerpoint/2010/main" val="422260550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4707" cy="1158140"/>
          </a:xfrm>
        </p:spPr>
        <p:txBody>
          <a:bodyPr/>
          <a:lstStyle/>
          <a:p>
            <a:r>
              <a:rPr lang="en-US"/>
              <a:t>Click to edit Master title style</a:t>
            </a:r>
          </a:p>
        </p:txBody>
      </p:sp>
      <p:sp>
        <p:nvSpPr>
          <p:cNvPr id="3" name="Text Placeholder 2"/>
          <p:cNvSpPr>
            <a:spLocks noGrp="1"/>
          </p:cNvSpPr>
          <p:nvPr>
            <p:ph type="body" idx="1"/>
          </p:nvPr>
        </p:nvSpPr>
        <p:spPr>
          <a:xfrm>
            <a:off x="918356" y="2063396"/>
            <a:ext cx="4856158"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3"/>
          <p:cNvSpPr>
            <a:spLocks noGrp="1"/>
          </p:cNvSpPr>
          <p:nvPr>
            <p:ph sz="quarter" idx="13"/>
          </p:nvPr>
        </p:nvSpPr>
        <p:spPr>
          <a:xfrm>
            <a:off x="685802" y="2861733"/>
            <a:ext cx="5088712" cy="2512852"/>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218191" y="2063396"/>
            <a:ext cx="486449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5"/>
          <p:cNvSpPr>
            <a:spLocks noGrp="1"/>
          </p:cNvSpPr>
          <p:nvPr>
            <p:ph sz="quarter" idx="14"/>
          </p:nvPr>
        </p:nvSpPr>
        <p:spPr>
          <a:xfrm>
            <a:off x="5993969" y="2861733"/>
            <a:ext cx="5088713" cy="2512852"/>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6BEA702-9B29-41CC-9BCC-3DF8A0D379FE}" type="datetimeFigureOut">
              <a:rPr lang="en-US" dirty="0"/>
              <a:t>9/7/2023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a:p>
        </p:txBody>
      </p:sp>
    </p:spTree>
    <p:extLst>
      <p:ext uri="{BB962C8B-B14F-4D97-AF65-F5344CB8AC3E}">
        <p14:creationId xmlns:p14="http://schemas.microsoft.com/office/powerpoint/2010/main" val="99806327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97649AC-CB8F-4FF1-9A34-5861C74DD0A7}" type="datetimeFigureOut">
              <a:rPr lang="en-US" dirty="0"/>
              <a:t>9/7/2023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a:p>
        </p:txBody>
      </p:sp>
    </p:spTree>
    <p:extLst>
      <p:ext uri="{BB962C8B-B14F-4D97-AF65-F5344CB8AC3E}">
        <p14:creationId xmlns:p14="http://schemas.microsoft.com/office/powerpoint/2010/main" val="159145984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C5CECA-2D3A-4680-9B49-752200DE467C}" type="datetimeFigureOut">
              <a:rPr lang="en-US" dirty="0"/>
              <a:t>9/7/2023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a:p>
        </p:txBody>
      </p:sp>
    </p:spTree>
    <p:extLst>
      <p:ext uri="{BB962C8B-B14F-4D97-AF65-F5344CB8AC3E}">
        <p14:creationId xmlns:p14="http://schemas.microsoft.com/office/powerpoint/2010/main" val="326207502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3643" y="685800"/>
            <a:ext cx="4126860" cy="2023252"/>
          </a:xfrm>
        </p:spPr>
        <p:txBody>
          <a:bodyPr anchor="b">
            <a:normAutofit/>
          </a:bodyPr>
          <a:lstStyle>
            <a:lvl1pPr algn="ctr">
              <a:defRPr sz="3600"/>
            </a:lvl1pPr>
          </a:lstStyle>
          <a:p>
            <a:r>
              <a:rPr lang="en-US"/>
              <a:t>Click to edit Master title style</a:t>
            </a:r>
          </a:p>
        </p:txBody>
      </p:sp>
      <p:sp>
        <p:nvSpPr>
          <p:cNvPr id="10" name="Content Placeholder 2"/>
          <p:cNvSpPr>
            <a:spLocks noGrp="1"/>
          </p:cNvSpPr>
          <p:nvPr>
            <p:ph sz="quarter" idx="13"/>
          </p:nvPr>
        </p:nvSpPr>
        <p:spPr>
          <a:xfrm>
            <a:off x="5046132" y="685800"/>
            <a:ext cx="6034375" cy="468878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93642" y="2709052"/>
            <a:ext cx="4126861"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0C3BFE2-83B7-4B0A-B9D3-AB28331082B3}" type="datetimeFigureOut">
              <a:rPr lang="en-US" dirty="0"/>
              <a:t>9/7/2023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a:p>
        </p:txBody>
      </p:sp>
    </p:spTree>
    <p:extLst>
      <p:ext uri="{BB962C8B-B14F-4D97-AF65-F5344CB8AC3E}">
        <p14:creationId xmlns:p14="http://schemas.microsoft.com/office/powerpoint/2010/main" val="116368319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6345302" cy="2023252"/>
          </a:xfrm>
        </p:spPr>
        <p:txBody>
          <a:bodyPr anchor="b">
            <a:normAutofit/>
          </a:bodyPr>
          <a:lstStyle>
            <a:lvl1pPr algn="ctr">
              <a:defRPr sz="3600"/>
            </a:lvl1pPr>
          </a:lstStyle>
          <a:p>
            <a:r>
              <a:rPr lang="en-US"/>
              <a:t>Click to edit Master title style</a:t>
            </a:r>
          </a:p>
        </p:txBody>
      </p:sp>
      <p:sp>
        <p:nvSpPr>
          <p:cNvPr id="3" name="Picture Placeholder 2"/>
          <p:cNvSpPr>
            <a:spLocks noGrp="1" noChangeAspect="1"/>
          </p:cNvSpPr>
          <p:nvPr>
            <p:ph type="pic" idx="1"/>
          </p:nvPr>
        </p:nvSpPr>
        <p:spPr>
          <a:xfrm>
            <a:off x="7482362" y="0"/>
            <a:ext cx="3598146"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85801" y="2709052"/>
            <a:ext cx="634530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2EF78E3-FDA3-4D28-AAA2-0B81F349A39D}" type="datetimeFigureOut">
              <a:rPr lang="en-US" dirty="0"/>
              <a:t>9/7/2023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a:p>
        </p:txBody>
      </p:sp>
    </p:spTree>
    <p:extLst>
      <p:ext uri="{BB962C8B-B14F-4D97-AF65-F5344CB8AC3E}">
        <p14:creationId xmlns:p14="http://schemas.microsoft.com/office/powerpoint/2010/main" val="250651707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4106333"/>
            <a:ext cx="10394708" cy="588846"/>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685801" y="685799"/>
            <a:ext cx="10392513"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85780" y="4702923"/>
            <a:ext cx="10394728"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41D2AC3-6A0B-4169-B1EA-E3AE8B351BDD}" type="datetimeFigureOut">
              <a:rPr lang="en-US" dirty="0"/>
              <a:t>9/7/2023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a:p>
        </p:txBody>
      </p:sp>
    </p:spTree>
    <p:extLst>
      <p:ext uri="{BB962C8B-B14F-4D97-AF65-F5344CB8AC3E}">
        <p14:creationId xmlns:p14="http://schemas.microsoft.com/office/powerpoint/2010/main" val="7808334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4707" cy="3193487"/>
          </a:xfrm>
        </p:spPr>
        <p:txBody>
          <a:bodyPr anchor="b">
            <a:normAutofit/>
          </a:bodyPr>
          <a:lstStyle>
            <a:lvl1pPr algn="l">
              <a:defRPr sz="5400"/>
            </a:lvl1pPr>
          </a:lstStyle>
          <a:p>
            <a:r>
              <a:rPr lang="en-US"/>
              <a:t>Click to edit Master title style</a:t>
            </a:r>
          </a:p>
        </p:txBody>
      </p:sp>
      <p:sp>
        <p:nvSpPr>
          <p:cNvPr id="3" name="Text Placeholder 2"/>
          <p:cNvSpPr>
            <a:spLocks noGrp="1"/>
          </p:cNvSpPr>
          <p:nvPr>
            <p:ph type="body" idx="1"/>
          </p:nvPr>
        </p:nvSpPr>
        <p:spPr>
          <a:xfrm>
            <a:off x="685801" y="3742267"/>
            <a:ext cx="10394707"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F7F47CF-67C9-420C-80A5-E2069FF0C2DF}" type="datetimeFigureOut">
              <a:rPr lang="en-US" dirty="0"/>
              <a:t>9/7/2023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6902" cy="3194903"/>
          </a:xfrm>
        </p:spPr>
        <p:txBody>
          <a:bodyPr anchor="ctr">
            <a:normAutofit/>
          </a:bodyPr>
          <a:lstStyle>
            <a:lvl1pPr algn="ctr">
              <a:defRPr sz="4800"/>
            </a:lvl1pPr>
          </a:lstStyle>
          <a:p>
            <a:r>
              <a:rPr lang="en-US"/>
              <a:t>Click to edit Master title style</a:t>
            </a:r>
          </a:p>
        </p:txBody>
      </p:sp>
      <p:sp>
        <p:nvSpPr>
          <p:cNvPr id="4" name="Text Placeholder 3"/>
          <p:cNvSpPr>
            <a:spLocks noGrp="1"/>
          </p:cNvSpPr>
          <p:nvPr>
            <p:ph type="body" sz="half" idx="2"/>
          </p:nvPr>
        </p:nvSpPr>
        <p:spPr>
          <a:xfrm>
            <a:off x="685779" y="4106333"/>
            <a:ext cx="10394729"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D4B9363-8B87-41B7-9F8E-64519CBB8F34}" type="datetimeFigureOut">
              <a:rPr lang="en-US" dirty="0"/>
              <a:t>9/7/2023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a:p>
        </p:txBody>
      </p:sp>
    </p:spTree>
    <p:extLst>
      <p:ext uri="{BB962C8B-B14F-4D97-AF65-F5344CB8AC3E}">
        <p14:creationId xmlns:p14="http://schemas.microsoft.com/office/powerpoint/2010/main" val="257073193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21732" y="685800"/>
            <a:ext cx="9525020" cy="2916704"/>
          </a:xfrm>
        </p:spPr>
        <p:txBody>
          <a:bodyPr anchor="ctr">
            <a:normAutofit/>
          </a:bodyPr>
          <a:lstStyle>
            <a:lvl1pPr algn="ctr">
              <a:defRPr sz="4800"/>
            </a:lvl1pPr>
          </a:lstStyle>
          <a:p>
            <a:r>
              <a:rPr lang="en-US"/>
              <a:t>Click to edit Master title style</a:t>
            </a:r>
          </a:p>
        </p:txBody>
      </p:sp>
      <p:sp>
        <p:nvSpPr>
          <p:cNvPr id="12" name="Text Placeholder 3"/>
          <p:cNvSpPr>
            <a:spLocks noGrp="1"/>
          </p:cNvSpPr>
          <p:nvPr>
            <p:ph type="body" sz="half" idx="13"/>
          </p:nvPr>
        </p:nvSpPr>
        <p:spPr>
          <a:xfrm>
            <a:off x="1550264" y="3610032"/>
            <a:ext cx="8667956"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5801" y="4106334"/>
            <a:ext cx="1039688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AEF5746-5284-4951-9F37-7AE924EDBCB7}" type="datetimeFigureOut">
              <a:rPr lang="en-US" dirty="0"/>
              <a:t>9/7/2023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a:p>
        </p:txBody>
      </p:sp>
      <p:sp>
        <p:nvSpPr>
          <p:cNvPr id="13" name="TextBox 12"/>
          <p:cNvSpPr txBox="1"/>
          <p:nvPr/>
        </p:nvSpPr>
        <p:spPr>
          <a:xfrm>
            <a:off x="685801" y="89262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a:solidFill>
                  <a:schemeClr val="tx1"/>
                </a:solidFill>
                <a:effectLst/>
              </a:rPr>
              <a:t>“</a:t>
            </a:r>
          </a:p>
        </p:txBody>
      </p:sp>
      <p:sp>
        <p:nvSpPr>
          <p:cNvPr id="14" name="TextBox 13"/>
          <p:cNvSpPr txBox="1"/>
          <p:nvPr/>
        </p:nvSpPr>
        <p:spPr>
          <a:xfrm>
            <a:off x="10473083" y="292282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a:solidFill>
                  <a:schemeClr val="tx1"/>
                </a:solidFill>
                <a:effectLst/>
              </a:rPr>
              <a:t>”</a:t>
            </a:r>
          </a:p>
        </p:txBody>
      </p:sp>
    </p:spTree>
    <p:extLst>
      <p:ext uri="{BB962C8B-B14F-4D97-AF65-F5344CB8AC3E}">
        <p14:creationId xmlns:p14="http://schemas.microsoft.com/office/powerpoint/2010/main" val="276136100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800" y="1723854"/>
            <a:ext cx="10394707" cy="2511835"/>
          </a:xfrm>
        </p:spPr>
        <p:txBody>
          <a:bodyPr anchor="b">
            <a:normAutofit/>
          </a:bodyPr>
          <a:lstStyle>
            <a:lvl1pPr algn="l">
              <a:defRPr sz="4800"/>
            </a:lvl1pPr>
          </a:lstStyle>
          <a:p>
            <a:r>
              <a:rPr lang="en-US"/>
              <a:t>Click to edit Master title style</a:t>
            </a:r>
          </a:p>
        </p:txBody>
      </p:sp>
      <p:sp>
        <p:nvSpPr>
          <p:cNvPr id="4" name="Text Placeholder 3"/>
          <p:cNvSpPr>
            <a:spLocks noGrp="1"/>
          </p:cNvSpPr>
          <p:nvPr>
            <p:ph type="body" sz="half" idx="2"/>
          </p:nvPr>
        </p:nvSpPr>
        <p:spPr>
          <a:xfrm>
            <a:off x="685800" y="4247468"/>
            <a:ext cx="10394707"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2398B29-7265-4A65-A2A4-6703C057B7C1}" type="datetimeFigureOut">
              <a:rPr lang="en-US" dirty="0"/>
              <a:t>9/7/2023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a:p>
        </p:txBody>
      </p:sp>
    </p:spTree>
    <p:extLst>
      <p:ext uri="{BB962C8B-B14F-4D97-AF65-F5344CB8AC3E}">
        <p14:creationId xmlns:p14="http://schemas.microsoft.com/office/powerpoint/2010/main" val="235976746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802" y="685800"/>
            <a:ext cx="10394706" cy="1151965"/>
          </a:xfrm>
        </p:spPr>
        <p:txBody>
          <a:bodyPr/>
          <a:lstStyle>
            <a:lvl1pPr algn="ctr">
              <a:defRPr/>
            </a:lvl1pPr>
          </a:lstStyle>
          <a:p>
            <a:r>
              <a:rPr lang="en-US"/>
              <a:t>Click to edit Master title style</a:t>
            </a:r>
          </a:p>
        </p:txBody>
      </p:sp>
      <p:sp>
        <p:nvSpPr>
          <p:cNvPr id="7" name="Text Placeholder 2"/>
          <p:cNvSpPr>
            <a:spLocks noGrp="1"/>
          </p:cNvSpPr>
          <p:nvPr>
            <p:ph type="body" idx="1"/>
          </p:nvPr>
        </p:nvSpPr>
        <p:spPr>
          <a:xfrm>
            <a:off x="68580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802"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23462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234621"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770380"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770380"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28FBA082-94DF-4C4B-A041-6624924AB0A8}" type="datetimeFigureOut">
              <a:rPr lang="en-US" dirty="0"/>
              <a:t>9/7/2023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a:p>
        </p:txBody>
      </p:sp>
    </p:spTree>
    <p:extLst>
      <p:ext uri="{BB962C8B-B14F-4D97-AF65-F5344CB8AC3E}">
        <p14:creationId xmlns:p14="http://schemas.microsoft.com/office/powerpoint/2010/main" val="219967559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85801" y="685800"/>
            <a:ext cx="10396882" cy="1151965"/>
          </a:xfrm>
        </p:spPr>
        <p:txBody>
          <a:bodyPr/>
          <a:lstStyle>
            <a:lvl1pPr algn="ctr">
              <a:defRPr/>
            </a:lvl1pPr>
          </a:lstStyle>
          <a:p>
            <a:r>
              <a:rPr lang="en-US"/>
              <a:t>Click to edit Master title style</a:t>
            </a:r>
          </a:p>
        </p:txBody>
      </p:sp>
      <p:sp>
        <p:nvSpPr>
          <p:cNvPr id="19" name="Text Placeholder 2"/>
          <p:cNvSpPr>
            <a:spLocks noGrp="1"/>
          </p:cNvSpPr>
          <p:nvPr>
            <p:ph type="body" idx="1"/>
          </p:nvPr>
        </p:nvSpPr>
        <p:spPr>
          <a:xfrm>
            <a:off x="69184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5780" y="2063395"/>
            <a:ext cx="3310128"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1" name="Text Placeholder 3"/>
          <p:cNvSpPr>
            <a:spLocks noGrp="1"/>
          </p:cNvSpPr>
          <p:nvPr>
            <p:ph type="body" sz="half" idx="18"/>
          </p:nvPr>
        </p:nvSpPr>
        <p:spPr>
          <a:xfrm>
            <a:off x="691840" y="4389287"/>
            <a:ext cx="3310128"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23741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235999" y="2063395"/>
            <a:ext cx="3310128"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4" name="Text Placeholder 3"/>
          <p:cNvSpPr>
            <a:spLocks noGrp="1"/>
          </p:cNvSpPr>
          <p:nvPr>
            <p:ph type="body" sz="half" idx="19"/>
          </p:nvPr>
        </p:nvSpPr>
        <p:spPr>
          <a:xfrm>
            <a:off x="4235999" y="4389286"/>
            <a:ext cx="3310128"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768944"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768819" y="2063394"/>
            <a:ext cx="3310128"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7" name="Text Placeholder 3"/>
          <p:cNvSpPr>
            <a:spLocks noGrp="1"/>
          </p:cNvSpPr>
          <p:nvPr>
            <p:ph type="body" sz="half" idx="20"/>
          </p:nvPr>
        </p:nvSpPr>
        <p:spPr>
          <a:xfrm>
            <a:off x="7768819" y="4389284"/>
            <a:ext cx="3310128"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B27686C4-3AB5-4E0C-86CA-FB108C350AA9}" type="datetimeFigureOut">
              <a:rPr lang="en-US" dirty="0"/>
              <a:t>9/7/2023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a:p>
        </p:txBody>
      </p:sp>
    </p:spTree>
    <p:extLst>
      <p:ext uri="{BB962C8B-B14F-4D97-AF65-F5344CB8AC3E}">
        <p14:creationId xmlns:p14="http://schemas.microsoft.com/office/powerpoint/2010/main" val="340281701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en-US"/>
              <a:t>Click to edit Master title style</a:t>
            </a:r>
          </a:p>
        </p:txBody>
      </p:sp>
      <p:sp>
        <p:nvSpPr>
          <p:cNvPr id="11" name="Vertical Text Placeholder 2"/>
          <p:cNvSpPr>
            <a:spLocks noGrp="1"/>
          </p:cNvSpPr>
          <p:nvPr>
            <p:ph type="body" orient="vert" sz="quarter" idx="13"/>
          </p:nvPr>
        </p:nvSpPr>
        <p:spPr>
          <a:xfrm>
            <a:off x="685800" y="2063396"/>
            <a:ext cx="10394707" cy="331119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9FF1211-4E0C-4AB3-B04F-585959BDAFE8}" type="datetimeFigureOut">
              <a:rPr lang="en-US" dirty="0"/>
              <a:t>9/7/2023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a:p>
        </p:txBody>
      </p:sp>
    </p:spTree>
    <p:extLst>
      <p:ext uri="{BB962C8B-B14F-4D97-AF65-F5344CB8AC3E}">
        <p14:creationId xmlns:p14="http://schemas.microsoft.com/office/powerpoint/2010/main" val="24430435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5862" y="685800"/>
            <a:ext cx="2264646" cy="4688785"/>
          </a:xfrm>
        </p:spPr>
        <p:txBody>
          <a:bodyPr vert="eaVert"/>
          <a:lstStyle>
            <a:lvl1pPr algn="l">
              <a:defRPr/>
            </a:lvl1pPr>
          </a:lstStyle>
          <a:p>
            <a:r>
              <a:rPr lang="en-US"/>
              <a:t>Click to edit Master title style</a:t>
            </a:r>
          </a:p>
        </p:txBody>
      </p:sp>
      <p:sp>
        <p:nvSpPr>
          <p:cNvPr id="8" name="Vertical Text Placeholder 2"/>
          <p:cNvSpPr>
            <a:spLocks noGrp="1"/>
          </p:cNvSpPr>
          <p:nvPr>
            <p:ph type="body" orient="vert" sz="quarter" idx="13"/>
          </p:nvPr>
        </p:nvSpPr>
        <p:spPr>
          <a:xfrm>
            <a:off x="685800" y="685800"/>
            <a:ext cx="7904431" cy="4688785"/>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8BDECAF-D3BE-4069-9C78-642ECCD01477}" type="datetimeFigureOut">
              <a:rPr lang="en-US" dirty="0"/>
              <a:t>9/7/2023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a:p>
        </p:txBody>
      </p:sp>
    </p:spTree>
    <p:extLst>
      <p:ext uri="{BB962C8B-B14F-4D97-AF65-F5344CB8AC3E}">
        <p14:creationId xmlns:p14="http://schemas.microsoft.com/office/powerpoint/2010/main" val="312224977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TxTwoObj">
  <p:cSld name="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1522811" y="274638"/>
            <a:ext cx="9146380" cy="1020762"/>
          </a:xfrm>
        </p:spPr>
        <p:txBody>
          <a:bodyPr/>
          <a:lstStyle>
            <a:lvl1pPr>
              <a:defRPr/>
            </a:lvl1pPr>
          </a:lstStyle>
          <a:p>
            <a:r>
              <a:rPr lang="en-US"/>
              <a:t>Click to edit Master title style</a:t>
            </a:r>
            <a:endParaRPr/>
          </a:p>
        </p:txBody>
      </p:sp>
      <p:grpSp>
        <p:nvGrpSpPr>
          <p:cNvPr id="160" name="line" descr="Line graphic"/>
          <p:cNvGrpSpPr/>
          <p:nvPr/>
        </p:nvGrpSpPr>
        <p:grpSpPr bwMode="invGray">
          <a:xfrm>
            <a:off x="1522810" y="1514475"/>
            <a:ext cx="10572328" cy="64008"/>
            <a:chOff x="1522413" y="1514475"/>
            <a:chExt cx="10569575" cy="64008"/>
          </a:xfrm>
        </p:grpSpPr>
        <p:sp>
          <p:nvSpPr>
            <p:cNvPr id="161" name="Freeform 16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62" name="Freeform 16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63" name="Freeform 16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64"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65"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66"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67"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68"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69"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70"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71"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72"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73"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74"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75"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76"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77"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78"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79"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80"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81"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82"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83"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84"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85"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86"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87"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88"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89"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90"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91"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92"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93"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94"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95"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96"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97"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98"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99"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00"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01"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02"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03"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04"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05"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06"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07"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08"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09"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10"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11"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12"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13"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14"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15"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16"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17"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18"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19"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20"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21"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22"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23"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24"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25"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26"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27"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28"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29"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30"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31"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32"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33"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34"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grpSp>
      <p:sp>
        <p:nvSpPr>
          <p:cNvPr id="3" name="Text Placeholder 2"/>
          <p:cNvSpPr>
            <a:spLocks noGrp="1"/>
          </p:cNvSpPr>
          <p:nvPr>
            <p:ph type="body" idx="1"/>
          </p:nvPr>
        </p:nvSpPr>
        <p:spPr>
          <a:xfrm>
            <a:off x="1522810" y="1905000"/>
            <a:ext cx="4417702" cy="762000"/>
          </a:xfrm>
        </p:spPr>
        <p:txBody>
          <a:bodyPr anchor="ct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22810" y="2819400"/>
            <a:ext cx="4417702" cy="3352801"/>
          </a:xfrm>
        </p:spPr>
        <p:txBody>
          <a:bodyPr/>
          <a:lstStyle>
            <a:lvl1pPr>
              <a:defRPr sz="2400"/>
            </a:lvl1pPr>
            <a:lvl2pPr>
              <a:defRPr sz="2000"/>
            </a:lvl2pPr>
            <a:lvl3pPr>
              <a:defRPr sz="1800"/>
            </a:lvl3pPr>
            <a:lvl4pPr>
              <a:defRPr sz="1600"/>
            </a:lvl4pPr>
            <a:lvl5pPr>
              <a:defRPr sz="1600"/>
            </a:lvl5pPr>
            <a:lvl6pPr marL="1956816">
              <a:defRPr sz="1600"/>
            </a:lvl6pPr>
            <a:lvl7pPr marL="1956816">
              <a:defRPr sz="1600" baseline="0"/>
            </a:lvl7pPr>
            <a:lvl8pPr marL="1956816">
              <a:defRPr sz="1600" baseline="0"/>
            </a:lvl8pPr>
            <a:lvl9pPr marL="1956816">
              <a:defRPr sz="16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251488" y="1905000"/>
            <a:ext cx="4417702" cy="762000"/>
          </a:xfrm>
        </p:spPr>
        <p:txBody>
          <a:bodyPr anchor="ct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51488" y="2819400"/>
            <a:ext cx="4417702" cy="3352801"/>
          </a:xfrm>
        </p:spPr>
        <p:txBody>
          <a:bodyPr/>
          <a:lstStyle>
            <a:lvl1pPr>
              <a:defRPr sz="2400"/>
            </a:lvl1pPr>
            <a:lvl2pPr>
              <a:defRPr sz="2000"/>
            </a:lvl2pPr>
            <a:lvl3pPr>
              <a:defRPr sz="1800"/>
            </a:lvl3pPr>
            <a:lvl4pPr>
              <a:defRPr sz="1600"/>
            </a:lvl4pPr>
            <a:lvl5pPr marL="1956816">
              <a:defRPr sz="1600"/>
            </a:lvl5pPr>
            <a:lvl6pPr marL="1956816">
              <a:defRPr sz="1600"/>
            </a:lvl6pPr>
            <a:lvl7pPr marL="1956816">
              <a:defRPr sz="1600"/>
            </a:lvl7pPr>
            <a:lvl8pPr marL="1956816">
              <a:defRPr sz="1600"/>
            </a:lvl8pPr>
            <a:lvl9pPr marL="1956816">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8" name="Footer Placeholder 7"/>
          <p:cNvSpPr>
            <a:spLocks noGrp="1"/>
          </p:cNvSpPr>
          <p:nvPr>
            <p:ph type="ftr" sz="quarter" idx="11"/>
          </p:nvPr>
        </p:nvSpPr>
        <p:spPr/>
        <p:txBody>
          <a:bodyPr/>
          <a:lstStyle/>
          <a:p>
            <a:endParaRPr/>
          </a:p>
        </p:txBody>
      </p:sp>
      <p:sp>
        <p:nvSpPr>
          <p:cNvPr id="7" name="Date Placeholder 6"/>
          <p:cNvSpPr>
            <a:spLocks noGrp="1"/>
          </p:cNvSpPr>
          <p:nvPr>
            <p:ph type="dt" sz="half" idx="10"/>
          </p:nvPr>
        </p:nvSpPr>
        <p:spPr/>
        <p:txBody>
          <a:bodyPr/>
          <a:lstStyle/>
          <a:p>
            <a:fld id="{9AFE8FB1-0A7A-443E-AAF7-31D4FA1AA312}" type="datetimeFigureOut">
              <a:rPr lang="en-US"/>
              <a:t>9/7/2023</a:t>
            </a:fld>
            <a:endParaRPr/>
          </a:p>
        </p:txBody>
      </p:sp>
      <p:sp>
        <p:nvSpPr>
          <p:cNvPr id="9" name="Slide Number Placeholder 8"/>
          <p:cNvSpPr>
            <a:spLocks noGrp="1"/>
          </p:cNvSpPr>
          <p:nvPr>
            <p:ph type="sldNum" sz="quarter" idx="12"/>
          </p:nvPr>
        </p:nvSpPr>
        <p:spPr/>
        <p:txBody>
          <a:bodyPr/>
          <a:lstStyle/>
          <a:p>
            <a:fld id="{25BA54BD-C84D-46CE-8B72-31BFB26ABA43}" type="slidenum">
              <a:rPr/>
              <a:t>‹#›</a:t>
            </a:fld>
            <a:endParaRPr/>
          </a:p>
        </p:txBody>
      </p:sp>
    </p:spTree>
    <p:extLst>
      <p:ext uri="{BB962C8B-B14F-4D97-AF65-F5344CB8AC3E}">
        <p14:creationId xmlns:p14="http://schemas.microsoft.com/office/powerpoint/2010/main" val="2030542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objTx">
  <p:cSld name="1_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2811" y="274638"/>
            <a:ext cx="9146380" cy="1020762"/>
          </a:xfrm>
        </p:spPr>
        <p:txBody>
          <a:bodyPr anchor="b">
            <a:noAutofit/>
          </a:bodyPr>
          <a:lstStyle>
            <a:lvl1pPr algn="l">
              <a:defRPr sz="3200" b="0"/>
            </a:lvl1pPr>
          </a:lstStyle>
          <a:p>
            <a:r>
              <a:rPr lang="en-US"/>
              <a:t>Click to edit Master title style</a:t>
            </a:r>
            <a:endParaRPr/>
          </a:p>
        </p:txBody>
      </p:sp>
      <p:sp>
        <p:nvSpPr>
          <p:cNvPr id="4" name="Text Placeholder 3"/>
          <p:cNvSpPr>
            <a:spLocks noGrp="1"/>
          </p:cNvSpPr>
          <p:nvPr>
            <p:ph type="body" sz="half" idx="2"/>
          </p:nvPr>
        </p:nvSpPr>
        <p:spPr>
          <a:xfrm>
            <a:off x="1522809" y="3429000"/>
            <a:ext cx="2743915" cy="2743200"/>
          </a:xfrm>
        </p:spPr>
        <p:txBody>
          <a:bodyPr anchor="b">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Content Placeholder 2"/>
          <p:cNvSpPr>
            <a:spLocks noGrp="1"/>
          </p:cNvSpPr>
          <p:nvPr>
            <p:ph idx="1"/>
          </p:nvPr>
        </p:nvSpPr>
        <p:spPr>
          <a:xfrm>
            <a:off x="4711249" y="1905000"/>
            <a:ext cx="5670757" cy="40386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baseline="0"/>
            </a:lvl7pPr>
            <a:lvl8pPr>
              <a:defRPr sz="1600" baseline="0"/>
            </a:lvl8pPr>
            <a:lvl9pPr>
              <a:defRPr sz="16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grpSp>
        <p:nvGrpSpPr>
          <p:cNvPr id="615" name="frame" descr="Box graphic"/>
          <p:cNvGrpSpPr/>
          <p:nvPr/>
        </p:nvGrpSpPr>
        <p:grpSpPr bwMode="invGray">
          <a:xfrm>
            <a:off x="4418990" y="1630822"/>
            <a:ext cx="6292667" cy="4575885"/>
            <a:chOff x="4417839" y="1630821"/>
            <a:chExt cx="6291028" cy="4575885"/>
          </a:xfrm>
        </p:grpSpPr>
        <p:grpSp>
          <p:nvGrpSpPr>
            <p:cNvPr id="616" name="Group 615"/>
            <p:cNvGrpSpPr/>
            <p:nvPr/>
          </p:nvGrpSpPr>
          <p:grpSpPr bwMode="invGray">
            <a:xfrm>
              <a:off x="5414491" y="1630821"/>
              <a:ext cx="5294376" cy="4114800"/>
              <a:chOff x="3310555" y="716546"/>
              <a:chExt cx="5294376" cy="4114800"/>
            </a:xfrm>
          </p:grpSpPr>
          <p:grpSp>
            <p:nvGrpSpPr>
              <p:cNvPr id="768" name="Group 767"/>
              <p:cNvGrpSpPr/>
              <p:nvPr/>
            </p:nvGrpSpPr>
            <p:grpSpPr bwMode="invGray">
              <a:xfrm flipH="1">
                <a:off x="3310555" y="737968"/>
                <a:ext cx="5294376" cy="54864"/>
                <a:chOff x="1522413" y="1514475"/>
                <a:chExt cx="10569575" cy="64008"/>
              </a:xfrm>
              <a:solidFill>
                <a:schemeClr val="accent1"/>
              </a:solidFill>
            </p:grpSpPr>
            <p:sp>
              <p:nvSpPr>
                <p:cNvPr id="844" name="Freeform 843"/>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45" name="Freeform 844"/>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46" name="Freeform 845"/>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47"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48"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49"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50"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51"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52"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53"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54"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55"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56"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57"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58"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59"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60"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61"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62"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63"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64"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65"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66"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67"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68"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69"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70"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71"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72"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73"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74"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75"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76"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77"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78"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79"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80"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81"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82"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83"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84"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85"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86"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87"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88"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89"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90"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91"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92"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93"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94"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95"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96"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97"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98"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99"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900"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901"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902"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903"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904"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905"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906"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907"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908"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909"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910"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911"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912"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913"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914"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915"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916"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917"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grpSp>
          <p:grpSp>
            <p:nvGrpSpPr>
              <p:cNvPr id="769" name="Group 768"/>
              <p:cNvGrpSpPr/>
              <p:nvPr/>
            </p:nvGrpSpPr>
            <p:grpSpPr bwMode="invGray">
              <a:xfrm rot="16200000" flipH="1">
                <a:off x="6492229" y="2755658"/>
                <a:ext cx="4114800" cy="36576"/>
                <a:chOff x="1522413" y="1514475"/>
                <a:chExt cx="10569575" cy="64008"/>
              </a:xfrm>
              <a:solidFill>
                <a:schemeClr val="accent1"/>
              </a:solidFill>
            </p:grpSpPr>
            <p:sp>
              <p:nvSpPr>
                <p:cNvPr id="770" name="Freeform 769"/>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71" name="Freeform 770"/>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72" name="Freeform 771"/>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73"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74"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75"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76"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77"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78"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79"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80"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81"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82"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83"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84"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85"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86"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87"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88"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89"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90"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91"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92"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93"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94"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95"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96"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97"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98"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99"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00"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01"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02"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03"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04"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05"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06"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07"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08"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09"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10"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11"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12"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13"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14"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15"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16"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17"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18"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19"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20"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21"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22"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23"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24"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25"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26"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27"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28"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29"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30"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31"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32"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33"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34"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35"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36"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37"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38"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39"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40"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41"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42"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43"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grpSp>
        </p:grpSp>
        <p:grpSp>
          <p:nvGrpSpPr>
            <p:cNvPr id="617" name="Group 616"/>
            <p:cNvGrpSpPr/>
            <p:nvPr/>
          </p:nvGrpSpPr>
          <p:grpSpPr bwMode="invGray">
            <a:xfrm rot="10800000">
              <a:off x="4417839" y="2091906"/>
              <a:ext cx="5294376" cy="4114800"/>
              <a:chOff x="3310555" y="716546"/>
              <a:chExt cx="5294376" cy="4114800"/>
            </a:xfrm>
          </p:grpSpPr>
          <p:grpSp>
            <p:nvGrpSpPr>
              <p:cNvPr id="618" name="Group 617"/>
              <p:cNvGrpSpPr/>
              <p:nvPr/>
            </p:nvGrpSpPr>
            <p:grpSpPr bwMode="invGray">
              <a:xfrm flipH="1">
                <a:off x="3310555" y="737968"/>
                <a:ext cx="5294376" cy="54864"/>
                <a:chOff x="1522413" y="1514475"/>
                <a:chExt cx="10569575" cy="64008"/>
              </a:xfrm>
              <a:solidFill>
                <a:schemeClr val="accent1"/>
              </a:solidFill>
            </p:grpSpPr>
            <p:sp>
              <p:nvSpPr>
                <p:cNvPr id="694" name="Freeform 693"/>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95" name="Freeform 694"/>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96" name="Freeform 695"/>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97"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98"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99"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00"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01"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02"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03"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04"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05"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06"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07"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08"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09"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10"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11"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12"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13"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14"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15"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16"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17"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18"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19"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20"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21"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22"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23"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24"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25"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26"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27"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28"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29"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30"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31"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32"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33"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34"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35"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36"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37"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38"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39"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40"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41"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42"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43"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44"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45"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46"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47"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48"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49"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50"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51"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52"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53"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54"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55"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56"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57"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58"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59"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60"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61"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62"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63"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64"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65"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66"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67"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grpSp>
          <p:grpSp>
            <p:nvGrpSpPr>
              <p:cNvPr id="619" name="Group 618"/>
              <p:cNvGrpSpPr/>
              <p:nvPr/>
            </p:nvGrpSpPr>
            <p:grpSpPr bwMode="invGray">
              <a:xfrm rot="16200000" flipH="1">
                <a:off x="6492229" y="2755658"/>
                <a:ext cx="4114800" cy="36576"/>
                <a:chOff x="1522413" y="1514475"/>
                <a:chExt cx="10569575" cy="64008"/>
              </a:xfrm>
              <a:solidFill>
                <a:schemeClr val="accent1"/>
              </a:solidFill>
            </p:grpSpPr>
            <p:sp>
              <p:nvSpPr>
                <p:cNvPr id="620" name="Freeform 619"/>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21" name="Freeform 620"/>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22" name="Freeform 621"/>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23"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24"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25"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26"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27"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28"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29"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30"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31"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32"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33"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34"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35"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36"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37"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38"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39"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40"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41"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42"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43"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44"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45"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46"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47"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48"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49"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50"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51"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52"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53"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54"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55"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56"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57"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58"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59"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60"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61"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62"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63"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64"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65"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66"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67"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68"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69"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70"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71"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72"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73"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74"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75"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76"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77"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78"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79"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80"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81"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82"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83"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84"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85"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86"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87"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88"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89"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90"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91"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92"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93"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grpSp>
        </p:grpSp>
      </p:grpSp>
      <p:sp>
        <p:nvSpPr>
          <p:cNvPr id="6" name="Footer Placeholder 5"/>
          <p:cNvSpPr>
            <a:spLocks noGrp="1"/>
          </p:cNvSpPr>
          <p:nvPr>
            <p:ph type="ftr" sz="quarter" idx="11"/>
          </p:nvPr>
        </p:nvSpPr>
        <p:spPr/>
        <p:txBody>
          <a:bodyPr/>
          <a:lstStyle/>
          <a:p>
            <a:endParaRPr/>
          </a:p>
        </p:txBody>
      </p:sp>
      <p:sp>
        <p:nvSpPr>
          <p:cNvPr id="5" name="Date Placeholder 4"/>
          <p:cNvSpPr>
            <a:spLocks noGrp="1"/>
          </p:cNvSpPr>
          <p:nvPr>
            <p:ph type="dt" sz="half" idx="10"/>
          </p:nvPr>
        </p:nvSpPr>
        <p:spPr/>
        <p:txBody>
          <a:bodyPr/>
          <a:lstStyle/>
          <a:p>
            <a:fld id="{9AFE8FB1-0A7A-443E-AAF7-31D4FA1AA312}" type="datetimeFigureOut">
              <a:rPr lang="en-US"/>
              <a:t>9/7/2023</a:t>
            </a:fld>
            <a:endParaRPr/>
          </a:p>
        </p:txBody>
      </p:sp>
      <p:sp>
        <p:nvSpPr>
          <p:cNvPr id="7" name="Slide Number Placeholder 6"/>
          <p:cNvSpPr>
            <a:spLocks noGrp="1"/>
          </p:cNvSpPr>
          <p:nvPr>
            <p:ph type="sldNum" sz="quarter" idx="12"/>
          </p:nvPr>
        </p:nvSpPr>
        <p:spPr/>
        <p:txBody>
          <a:bodyPr/>
          <a:lstStyle/>
          <a:p>
            <a:fld id="{25BA54BD-C84D-46CE-8B72-31BFB26ABA43}" type="slidenum">
              <a:rPr/>
              <a:t>‹#›</a:t>
            </a:fld>
            <a:endParaRPr/>
          </a:p>
        </p:txBody>
      </p:sp>
    </p:spTree>
    <p:extLst>
      <p:ext uri="{BB962C8B-B14F-4D97-AF65-F5344CB8AC3E}">
        <p14:creationId xmlns:p14="http://schemas.microsoft.com/office/powerpoint/2010/main" val="3978725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522811" y="274638"/>
            <a:ext cx="9146380" cy="1020762"/>
          </a:xfrm>
        </p:spPr>
        <p:txBody>
          <a:bodyPr/>
          <a:lstStyle/>
          <a:p>
            <a:r>
              <a:rPr lang="en-US"/>
              <a:t>Click to edit Master title style</a:t>
            </a:r>
            <a:endParaRPr/>
          </a:p>
        </p:txBody>
      </p:sp>
      <p:grpSp>
        <p:nvGrpSpPr>
          <p:cNvPr id="158" name="line" descr="Line graphic"/>
          <p:cNvGrpSpPr/>
          <p:nvPr/>
        </p:nvGrpSpPr>
        <p:grpSpPr bwMode="invGray">
          <a:xfrm>
            <a:off x="1522810" y="1514475"/>
            <a:ext cx="10572328" cy="64008"/>
            <a:chOff x="1522413" y="1514475"/>
            <a:chExt cx="10569575" cy="64008"/>
          </a:xfrm>
        </p:grpSpPr>
        <p:sp>
          <p:nvSpPr>
            <p:cNvPr id="159" name="Freeform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60" name="Freeform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61" name="Freeform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62"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63"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64"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65"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66"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67"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68"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69"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70"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71"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72"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73"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74"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75"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76"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77"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78"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79"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80"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81"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82"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83"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84"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85"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86"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87"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88"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89"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90"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91"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92"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93"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94"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95"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96"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97"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98"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99"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00"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01"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02"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03"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04"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05"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06"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07"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08"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09"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10"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11"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12"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13"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14"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15"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16"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17"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18"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19"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20"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21"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22"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23"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24"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25"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26"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27"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28"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29"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30"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31"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32"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grpSp>
      <p:sp>
        <p:nvSpPr>
          <p:cNvPr id="3" name="Content Placeholder 2"/>
          <p:cNvSpPr>
            <a:spLocks noGrp="1"/>
          </p:cNvSpPr>
          <p:nvPr>
            <p:ph sz="half" idx="1"/>
          </p:nvPr>
        </p:nvSpPr>
        <p:spPr>
          <a:xfrm>
            <a:off x="1522810" y="1905000"/>
            <a:ext cx="4420750" cy="4267200"/>
          </a:xfrm>
        </p:spPr>
        <p:txBody>
          <a:bodyPr>
            <a:normAutofit/>
          </a:bodyPr>
          <a:lstStyle>
            <a:lvl1pPr>
              <a:defRPr sz="2400"/>
            </a:lvl1pPr>
            <a:lvl2pPr>
              <a:defRPr sz="2000"/>
            </a:lvl2pPr>
            <a:lvl3pPr>
              <a:defRPr sz="1800"/>
            </a:lvl3pPr>
            <a:lvl4pPr>
              <a:defRPr sz="1600"/>
            </a:lvl4pPr>
            <a:lvl5pPr>
              <a:defRPr sz="1600"/>
            </a:lvl5pPr>
            <a:lvl6pPr marL="1956816">
              <a:defRPr sz="1600"/>
            </a:lvl6pPr>
            <a:lvl7pPr marL="1956816">
              <a:defRPr sz="1600" baseline="0"/>
            </a:lvl7pPr>
            <a:lvl8pPr marL="1956816">
              <a:defRPr sz="1600" baseline="0"/>
            </a:lvl8pPr>
            <a:lvl9pPr marL="1956816">
              <a:defRPr sz="16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248442" y="1905000"/>
            <a:ext cx="4420749" cy="4267200"/>
          </a:xfrm>
        </p:spPr>
        <p:txBody>
          <a:bodyPr>
            <a:normAutofit/>
          </a:bodyPr>
          <a:lstStyle>
            <a:lvl1pPr>
              <a:defRPr sz="2400"/>
            </a:lvl1pPr>
            <a:lvl2pPr>
              <a:defRPr sz="2000"/>
            </a:lvl2pPr>
            <a:lvl3pPr>
              <a:defRPr sz="1800"/>
            </a:lvl3pPr>
            <a:lvl4pPr>
              <a:defRPr sz="1600"/>
            </a:lvl4pPr>
            <a:lvl5pPr>
              <a:defRPr sz="1600"/>
            </a:lvl5pPr>
            <a:lvl6pPr marL="1956816">
              <a:defRPr sz="1600"/>
            </a:lvl6pPr>
            <a:lvl7pPr marL="1956816">
              <a:defRPr sz="1600"/>
            </a:lvl7pPr>
            <a:lvl8pPr marL="1956816">
              <a:defRPr sz="1600" baseline="0"/>
            </a:lvl8pPr>
            <a:lvl9pPr marL="1956816">
              <a:defRPr sz="16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Footer Placeholder 5"/>
          <p:cNvSpPr>
            <a:spLocks noGrp="1"/>
          </p:cNvSpPr>
          <p:nvPr>
            <p:ph type="ftr" sz="quarter" idx="11"/>
          </p:nvPr>
        </p:nvSpPr>
        <p:spPr/>
        <p:txBody>
          <a:bodyPr/>
          <a:lstStyle/>
          <a:p>
            <a:endParaRPr/>
          </a:p>
        </p:txBody>
      </p:sp>
      <p:sp>
        <p:nvSpPr>
          <p:cNvPr id="5" name="Date Placeholder 4"/>
          <p:cNvSpPr>
            <a:spLocks noGrp="1"/>
          </p:cNvSpPr>
          <p:nvPr>
            <p:ph type="dt" sz="half" idx="10"/>
          </p:nvPr>
        </p:nvSpPr>
        <p:spPr/>
        <p:txBody>
          <a:bodyPr/>
          <a:lstStyle/>
          <a:p>
            <a:fld id="{9AFE8FB1-0A7A-443E-AAF7-31D4FA1AA312}" type="datetimeFigureOut">
              <a:rPr lang="en-US"/>
              <a:t>9/7/2023</a:t>
            </a:fld>
            <a:endParaRPr/>
          </a:p>
        </p:txBody>
      </p:sp>
      <p:sp>
        <p:nvSpPr>
          <p:cNvPr id="7" name="Slide Number Placeholder 6"/>
          <p:cNvSpPr>
            <a:spLocks noGrp="1"/>
          </p:cNvSpPr>
          <p:nvPr>
            <p:ph type="sldNum" sz="quarter" idx="12"/>
          </p:nvPr>
        </p:nvSpPr>
        <p:spPr/>
        <p:txBody>
          <a:bodyPr/>
          <a:lstStyle/>
          <a:p>
            <a:fld id="{25BA54BD-C84D-46CE-8B72-31BFB26ABA43}" type="slidenum">
              <a:rPr/>
              <a:t>‹#›</a:t>
            </a:fld>
            <a:endParaRPr/>
          </a:p>
        </p:txBody>
      </p:sp>
    </p:spTree>
    <p:extLst>
      <p:ext uri="{BB962C8B-B14F-4D97-AF65-F5344CB8AC3E}">
        <p14:creationId xmlns:p14="http://schemas.microsoft.com/office/powerpoint/2010/main" val="17006665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6882" cy="1158140"/>
          </a:xfrm>
        </p:spPr>
        <p:txBody>
          <a:bodyPr/>
          <a:lstStyle/>
          <a:p>
            <a:r>
              <a:rPr lang="en-US"/>
              <a:t>Click to edit Master title style</a:t>
            </a:r>
          </a:p>
        </p:txBody>
      </p:sp>
      <p:sp>
        <p:nvSpPr>
          <p:cNvPr id="12" name="Content Placeholder 2"/>
          <p:cNvSpPr>
            <a:spLocks noGrp="1"/>
          </p:cNvSpPr>
          <p:nvPr>
            <p:ph sz="quarter" idx="13"/>
          </p:nvPr>
        </p:nvSpPr>
        <p:spPr>
          <a:xfrm>
            <a:off x="685800" y="2063396"/>
            <a:ext cx="5088714" cy="3311189"/>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3"/>
          <p:cNvSpPr>
            <a:spLocks noGrp="1"/>
          </p:cNvSpPr>
          <p:nvPr>
            <p:ph sz="quarter" idx="14"/>
          </p:nvPr>
        </p:nvSpPr>
        <p:spPr>
          <a:xfrm>
            <a:off x="5993971" y="2063396"/>
            <a:ext cx="5086538" cy="3311189"/>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E22DC73-F065-42F5-A9F2-D90B2E42A0B3}" type="datetimeFigureOut">
              <a:rPr lang="en-US" dirty="0"/>
              <a:t>9/7/2023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Title + 1 column" type="tx">
  <p:cSld name="Title + 1 column">
    <p:spTree>
      <p:nvGrpSpPr>
        <p:cNvPr id="1" name="Shape 31"/>
        <p:cNvGrpSpPr/>
        <p:nvPr/>
      </p:nvGrpSpPr>
      <p:grpSpPr>
        <a:xfrm>
          <a:off x="0" y="0"/>
          <a:ext cx="0" cy="0"/>
          <a:chOff x="0" y="0"/>
          <a:chExt cx="0" cy="0"/>
        </a:xfrm>
      </p:grpSpPr>
      <p:pic>
        <p:nvPicPr>
          <p:cNvPr id="32" name="Google Shape;32;p5"/>
          <p:cNvPicPr preferRelativeResize="0"/>
          <p:nvPr/>
        </p:nvPicPr>
        <p:blipFill>
          <a:blip r:embed="rId2">
            <a:alphaModFix/>
          </a:blip>
          <a:stretch>
            <a:fillRect/>
          </a:stretch>
        </p:blipFill>
        <p:spPr>
          <a:xfrm>
            <a:off x="1" y="3488701"/>
            <a:ext cx="2053967" cy="3369300"/>
          </a:xfrm>
          <a:prstGeom prst="rect">
            <a:avLst/>
          </a:prstGeom>
          <a:noFill/>
          <a:ln>
            <a:noFill/>
          </a:ln>
        </p:spPr>
      </p:pic>
      <p:sp>
        <p:nvSpPr>
          <p:cNvPr id="33" name="Google Shape;33;p5"/>
          <p:cNvSpPr/>
          <p:nvPr/>
        </p:nvSpPr>
        <p:spPr>
          <a:xfrm>
            <a:off x="731600" y="731600"/>
            <a:ext cx="10728800" cy="5394800"/>
          </a:xfrm>
          <a:prstGeom prst="frame">
            <a:avLst>
              <a:gd name="adj1" fmla="val 637"/>
            </a:avLst>
          </a:prstGeom>
          <a:gradFill>
            <a:gsLst>
              <a:gs pos="0">
                <a:schemeClr val="accent5"/>
              </a:gs>
              <a:gs pos="31000">
                <a:schemeClr val="accent6"/>
              </a:gs>
              <a:gs pos="69000">
                <a:schemeClr val="accent5"/>
              </a:gs>
              <a:gs pos="100000">
                <a:schemeClr val="accent6"/>
              </a:gs>
            </a:gsLst>
            <a:lin ang="2700006"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4" name="Google Shape;34;p5"/>
          <p:cNvSpPr txBox="1">
            <a:spLocks noGrp="1"/>
          </p:cNvSpPr>
          <p:nvPr>
            <p:ph type="title"/>
          </p:nvPr>
        </p:nvSpPr>
        <p:spPr>
          <a:xfrm>
            <a:off x="1326633" y="1312353"/>
            <a:ext cx="9538800" cy="524800"/>
          </a:xfrm>
          <a:prstGeom prst="rect">
            <a:avLst/>
          </a:prstGeom>
        </p:spPr>
        <p:txBody>
          <a:bodyPr spcFirstLastPara="1" wrap="square" lIns="0" tIns="0" rIns="0" bIns="0"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35" name="Google Shape;35;p5"/>
          <p:cNvSpPr txBox="1">
            <a:spLocks noGrp="1"/>
          </p:cNvSpPr>
          <p:nvPr>
            <p:ph type="body" idx="1"/>
          </p:nvPr>
        </p:nvSpPr>
        <p:spPr>
          <a:xfrm>
            <a:off x="1326633" y="2033116"/>
            <a:ext cx="9538800" cy="3740800"/>
          </a:xfrm>
          <a:prstGeom prst="rect">
            <a:avLst/>
          </a:prstGeom>
        </p:spPr>
        <p:txBody>
          <a:bodyPr spcFirstLastPara="1" wrap="square" lIns="0" tIns="0" rIns="0" bIns="0" anchor="t" anchorCtr="0">
            <a:noAutofit/>
          </a:bodyPr>
          <a:lstStyle>
            <a:lvl1pPr marL="609585" lvl="0" indent="-507987" rtl="0">
              <a:spcBef>
                <a:spcPts val="800"/>
              </a:spcBef>
              <a:spcAft>
                <a:spcPts val="0"/>
              </a:spcAft>
              <a:buSzPts val="2400"/>
              <a:buChar char="⊳"/>
              <a:defRPr/>
            </a:lvl1pPr>
            <a:lvl2pPr marL="1219170" lvl="1" indent="-507987" rtl="0">
              <a:spcBef>
                <a:spcPts val="0"/>
              </a:spcBef>
              <a:spcAft>
                <a:spcPts val="0"/>
              </a:spcAft>
              <a:buSzPts val="2400"/>
              <a:buChar char="○"/>
              <a:defRPr/>
            </a:lvl2pPr>
            <a:lvl3pPr marL="1828754" lvl="2" indent="-507987" rtl="0">
              <a:spcBef>
                <a:spcPts val="0"/>
              </a:spcBef>
              <a:spcAft>
                <a:spcPts val="0"/>
              </a:spcAft>
              <a:buSzPts val="2400"/>
              <a:buChar char="■"/>
              <a:defRPr/>
            </a:lvl3pPr>
            <a:lvl4pPr marL="2438339" lvl="3" indent="-507987" rtl="0">
              <a:spcBef>
                <a:spcPts val="0"/>
              </a:spcBef>
              <a:spcAft>
                <a:spcPts val="0"/>
              </a:spcAft>
              <a:buSzPts val="2400"/>
              <a:buChar char="●"/>
              <a:defRPr/>
            </a:lvl4pPr>
            <a:lvl5pPr marL="3047924" lvl="4" indent="-507987" rtl="0">
              <a:spcBef>
                <a:spcPts val="0"/>
              </a:spcBef>
              <a:spcAft>
                <a:spcPts val="0"/>
              </a:spcAft>
              <a:buSzPts val="2400"/>
              <a:buChar char="○"/>
              <a:defRPr/>
            </a:lvl5pPr>
            <a:lvl6pPr marL="3657509" lvl="5" indent="-507987" rtl="0">
              <a:spcBef>
                <a:spcPts val="0"/>
              </a:spcBef>
              <a:spcAft>
                <a:spcPts val="0"/>
              </a:spcAft>
              <a:buSzPts val="2400"/>
              <a:buChar char="■"/>
              <a:defRPr/>
            </a:lvl6pPr>
            <a:lvl7pPr marL="4267093" lvl="6" indent="-507987" rtl="0">
              <a:spcBef>
                <a:spcPts val="0"/>
              </a:spcBef>
              <a:spcAft>
                <a:spcPts val="0"/>
              </a:spcAft>
              <a:buSzPts val="2400"/>
              <a:buChar char="●"/>
              <a:defRPr/>
            </a:lvl7pPr>
            <a:lvl8pPr marL="4876678" lvl="7" indent="-507987" rtl="0">
              <a:spcBef>
                <a:spcPts val="0"/>
              </a:spcBef>
              <a:spcAft>
                <a:spcPts val="0"/>
              </a:spcAft>
              <a:buSzPts val="2400"/>
              <a:buChar char="○"/>
              <a:defRPr/>
            </a:lvl8pPr>
            <a:lvl9pPr marL="5486263" lvl="8" indent="-507987" rtl="0">
              <a:spcBef>
                <a:spcPts val="0"/>
              </a:spcBef>
              <a:spcAft>
                <a:spcPts val="0"/>
              </a:spcAft>
              <a:buSzPts val="2400"/>
              <a:buChar char="■"/>
              <a:defRPr/>
            </a:lvl9pPr>
          </a:lstStyle>
          <a:p>
            <a:endParaRPr/>
          </a:p>
        </p:txBody>
      </p:sp>
      <p:sp>
        <p:nvSpPr>
          <p:cNvPr id="36" name="Google Shape;36;p5"/>
          <p:cNvSpPr txBox="1">
            <a:spLocks noGrp="1"/>
          </p:cNvSpPr>
          <p:nvPr>
            <p:ph type="sldNum" idx="12"/>
          </p:nvPr>
        </p:nvSpPr>
        <p:spPr>
          <a:xfrm>
            <a:off x="5730200" y="6126400"/>
            <a:ext cx="731600" cy="731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pic>
        <p:nvPicPr>
          <p:cNvPr id="37" name="Google Shape;37;p5"/>
          <p:cNvPicPr preferRelativeResize="0"/>
          <p:nvPr/>
        </p:nvPicPr>
        <p:blipFill>
          <a:blip r:embed="rId3">
            <a:alphaModFix/>
          </a:blip>
          <a:stretch>
            <a:fillRect/>
          </a:stretch>
        </p:blipFill>
        <p:spPr>
          <a:xfrm>
            <a:off x="7948401" y="0"/>
            <a:ext cx="4243601" cy="3101067"/>
          </a:xfrm>
          <a:prstGeom prst="rect">
            <a:avLst/>
          </a:prstGeom>
          <a:noFill/>
          <a:ln>
            <a:noFill/>
          </a:ln>
        </p:spPr>
      </p:pic>
    </p:spTree>
    <p:extLst>
      <p:ext uri="{BB962C8B-B14F-4D97-AF65-F5344CB8AC3E}">
        <p14:creationId xmlns:p14="http://schemas.microsoft.com/office/powerpoint/2010/main" val="11690667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4707" cy="1158140"/>
          </a:xfrm>
        </p:spPr>
        <p:txBody>
          <a:bodyPr/>
          <a:lstStyle/>
          <a:p>
            <a:r>
              <a:rPr lang="en-US"/>
              <a:t>Click to edit Master title style</a:t>
            </a:r>
          </a:p>
        </p:txBody>
      </p:sp>
      <p:sp>
        <p:nvSpPr>
          <p:cNvPr id="3" name="Text Placeholder 2"/>
          <p:cNvSpPr>
            <a:spLocks noGrp="1"/>
          </p:cNvSpPr>
          <p:nvPr>
            <p:ph type="body" idx="1"/>
          </p:nvPr>
        </p:nvSpPr>
        <p:spPr>
          <a:xfrm>
            <a:off x="918356" y="2063396"/>
            <a:ext cx="4856158"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3"/>
          <p:cNvSpPr>
            <a:spLocks noGrp="1"/>
          </p:cNvSpPr>
          <p:nvPr>
            <p:ph sz="quarter" idx="13"/>
          </p:nvPr>
        </p:nvSpPr>
        <p:spPr>
          <a:xfrm>
            <a:off x="685802" y="2861733"/>
            <a:ext cx="5088712" cy="2512852"/>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218191" y="2063396"/>
            <a:ext cx="486449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5"/>
          <p:cNvSpPr>
            <a:spLocks noGrp="1"/>
          </p:cNvSpPr>
          <p:nvPr>
            <p:ph sz="quarter" idx="14"/>
          </p:nvPr>
        </p:nvSpPr>
        <p:spPr>
          <a:xfrm>
            <a:off x="5993969" y="2861733"/>
            <a:ext cx="5088713" cy="2512852"/>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6BEA702-9B29-41CC-9BCC-3DF8A0D379FE}" type="datetimeFigureOut">
              <a:rPr lang="en-US" dirty="0"/>
              <a:t>9/7/2023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97649AC-CB8F-4FF1-9A34-5861C74DD0A7}" type="datetimeFigureOut">
              <a:rPr lang="en-US" dirty="0"/>
              <a:t>9/7/2023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C5CECA-2D3A-4680-9B49-752200DE467C}" type="datetimeFigureOut">
              <a:rPr lang="en-US" dirty="0"/>
              <a:t>9/7/2023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3643" y="685800"/>
            <a:ext cx="4126860" cy="2023252"/>
          </a:xfrm>
        </p:spPr>
        <p:txBody>
          <a:bodyPr anchor="b">
            <a:normAutofit/>
          </a:bodyPr>
          <a:lstStyle>
            <a:lvl1pPr algn="ctr">
              <a:defRPr sz="3600"/>
            </a:lvl1pPr>
          </a:lstStyle>
          <a:p>
            <a:r>
              <a:rPr lang="en-US"/>
              <a:t>Click to edit Master title style</a:t>
            </a:r>
          </a:p>
        </p:txBody>
      </p:sp>
      <p:sp>
        <p:nvSpPr>
          <p:cNvPr id="10" name="Content Placeholder 2"/>
          <p:cNvSpPr>
            <a:spLocks noGrp="1"/>
          </p:cNvSpPr>
          <p:nvPr>
            <p:ph sz="quarter" idx="13"/>
          </p:nvPr>
        </p:nvSpPr>
        <p:spPr>
          <a:xfrm>
            <a:off x="5046132" y="685800"/>
            <a:ext cx="6034375" cy="468878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93642" y="2709052"/>
            <a:ext cx="4126861"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0C3BFE2-83B7-4B0A-B9D3-AB28331082B3}" type="datetimeFigureOut">
              <a:rPr lang="en-US" dirty="0"/>
              <a:t>9/7/2023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6345302" cy="2023252"/>
          </a:xfrm>
        </p:spPr>
        <p:txBody>
          <a:bodyPr anchor="b">
            <a:normAutofit/>
          </a:bodyPr>
          <a:lstStyle>
            <a:lvl1pPr algn="ctr">
              <a:defRPr sz="3600"/>
            </a:lvl1pPr>
          </a:lstStyle>
          <a:p>
            <a:r>
              <a:rPr lang="en-US"/>
              <a:t>Click to edit Master title style</a:t>
            </a:r>
          </a:p>
        </p:txBody>
      </p:sp>
      <p:sp>
        <p:nvSpPr>
          <p:cNvPr id="3" name="Picture Placeholder 2"/>
          <p:cNvSpPr>
            <a:spLocks noGrp="1" noChangeAspect="1"/>
          </p:cNvSpPr>
          <p:nvPr>
            <p:ph type="pic" idx="1"/>
          </p:nvPr>
        </p:nvSpPr>
        <p:spPr>
          <a:xfrm>
            <a:off x="7482362" y="0"/>
            <a:ext cx="3598146"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85801" y="2709052"/>
            <a:ext cx="634530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2EF78E3-FDA3-4D28-AAA2-0B81F349A39D}" type="datetimeFigureOut">
              <a:rPr lang="en-US" dirty="0"/>
              <a:t>9/7/2023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3.jpe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slideLayout" Target="../slideLayouts/slideLayout32.xml"/><Relationship Id="rId18" Type="http://schemas.openxmlformats.org/officeDocument/2006/relationships/slideLayout" Target="../slideLayouts/slideLayout37.xml"/><Relationship Id="rId3" Type="http://schemas.openxmlformats.org/officeDocument/2006/relationships/slideLayout" Target="../slideLayouts/slideLayout22.xml"/><Relationship Id="rId21" Type="http://schemas.openxmlformats.org/officeDocument/2006/relationships/slideLayout" Target="../slideLayouts/slideLayout40.xml"/><Relationship Id="rId7" Type="http://schemas.openxmlformats.org/officeDocument/2006/relationships/slideLayout" Target="../slideLayouts/slideLayout26.xml"/><Relationship Id="rId12" Type="http://schemas.openxmlformats.org/officeDocument/2006/relationships/slideLayout" Target="../slideLayouts/slideLayout31.xml"/><Relationship Id="rId17" Type="http://schemas.openxmlformats.org/officeDocument/2006/relationships/slideLayout" Target="../slideLayouts/slideLayout36.xml"/><Relationship Id="rId2" Type="http://schemas.openxmlformats.org/officeDocument/2006/relationships/slideLayout" Target="../slideLayouts/slideLayout21.xml"/><Relationship Id="rId16" Type="http://schemas.openxmlformats.org/officeDocument/2006/relationships/slideLayout" Target="../slideLayouts/slideLayout35.xml"/><Relationship Id="rId20" Type="http://schemas.openxmlformats.org/officeDocument/2006/relationships/slideLayout" Target="../slideLayouts/slideLayout39.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5" Type="http://schemas.openxmlformats.org/officeDocument/2006/relationships/slideLayout" Target="../slideLayouts/slideLayout34.xml"/><Relationship Id="rId23" Type="http://schemas.openxmlformats.org/officeDocument/2006/relationships/image" Target="../media/image3.jpeg"/><Relationship Id="rId10" Type="http://schemas.openxmlformats.org/officeDocument/2006/relationships/slideLayout" Target="../slideLayouts/slideLayout29.xml"/><Relationship Id="rId19" Type="http://schemas.openxmlformats.org/officeDocument/2006/relationships/slideLayout" Target="../slideLayouts/slideLayout38.xml"/><Relationship Id="rId4" Type="http://schemas.openxmlformats.org/officeDocument/2006/relationships/slideLayout" Target="../slideLayouts/slideLayout23.xml"/><Relationship Id="rId9" Type="http://schemas.openxmlformats.org/officeDocument/2006/relationships/slideLayout" Target="../slideLayouts/slideLayout28.xml"/><Relationship Id="rId14" Type="http://schemas.openxmlformats.org/officeDocument/2006/relationships/slideLayout" Target="../slideLayouts/slideLayout33.xml"/><Relationship Id="rId22"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0" name="Group 9"/>
          <p:cNvGrpSpPr/>
          <p:nvPr userDrawn="1"/>
        </p:nvGrpSpPr>
        <p:grpSpPr>
          <a:xfrm>
            <a:off x="-25397" y="0"/>
            <a:ext cx="12005350"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85801" y="685800"/>
            <a:ext cx="10396882" cy="115196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85800" y="2063396"/>
            <a:ext cx="10396883" cy="3311189"/>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298083" y="5757334"/>
            <a:ext cx="3784600" cy="498470"/>
          </a:xfrm>
          <a:prstGeom prst="rect">
            <a:avLst/>
          </a:prstGeom>
        </p:spPr>
        <p:txBody>
          <a:bodyPr vert="horz" lIns="91440" tIns="45720" rIns="91440" bIns="45720" rtlCol="0" anchor="ctr"/>
          <a:lstStyle>
            <a:lvl1pPr algn="r">
              <a:defRPr sz="3200" cap="all" baseline="0">
                <a:solidFill>
                  <a:schemeClr val="accent1">
                    <a:lumMod val="50000"/>
                  </a:schemeClr>
                </a:solidFill>
              </a:defRPr>
            </a:lvl1pPr>
          </a:lstStyle>
          <a:p>
            <a:fld id="{C35BB1C6-BF8F-4481-8AB2-603A1C8A906A}" type="datetimeFigureOut">
              <a:rPr lang="en-US" dirty="0"/>
              <a:t>9/7/2023</a:t>
            </a:fld>
            <a:endParaRPr lang="en-US"/>
          </a:p>
        </p:txBody>
      </p:sp>
      <p:sp>
        <p:nvSpPr>
          <p:cNvPr id="5" name="Footer Placeholder 4"/>
          <p:cNvSpPr>
            <a:spLocks noGrp="1"/>
          </p:cNvSpPr>
          <p:nvPr>
            <p:ph type="ftr" sz="quarter" idx="3"/>
          </p:nvPr>
        </p:nvSpPr>
        <p:spPr>
          <a:xfrm>
            <a:off x="685801" y="5757334"/>
            <a:ext cx="5499719" cy="498470"/>
          </a:xfrm>
          <a:prstGeom prst="rect">
            <a:avLst/>
          </a:prstGeom>
        </p:spPr>
        <p:txBody>
          <a:bodyPr vert="horz" lIns="91440" tIns="45720" rIns="91440" bIns="45720" rtlCol="0" anchor="ctr"/>
          <a:lstStyle>
            <a:lvl1pPr algn="l">
              <a:defRPr sz="3200" cap="all" baseline="0">
                <a:solidFill>
                  <a:schemeClr val="accent1">
                    <a:lumMod val="50000"/>
                  </a:schemeClr>
                </a:solidFill>
              </a:defRPr>
            </a:lvl1pPr>
          </a:lstStyle>
          <a:p>
            <a:endParaRPr lang="en-US"/>
          </a:p>
        </p:txBody>
      </p:sp>
      <p:sp>
        <p:nvSpPr>
          <p:cNvPr id="6" name="Slide Number Placeholder 5"/>
          <p:cNvSpPr>
            <a:spLocks noGrp="1"/>
          </p:cNvSpPr>
          <p:nvPr>
            <p:ph type="sldNum" sz="quarter" idx="4"/>
          </p:nvPr>
        </p:nvSpPr>
        <p:spPr>
          <a:xfrm>
            <a:off x="6287121" y="5757334"/>
            <a:ext cx="907186" cy="498470"/>
          </a:xfrm>
          <a:prstGeom prst="rect">
            <a:avLst/>
          </a:prstGeom>
        </p:spPr>
        <p:txBody>
          <a:bodyPr vert="horz" lIns="91440" tIns="45720" rIns="91440" bIns="45720" rtlCol="0" anchor="ctr"/>
          <a:lstStyle>
            <a:lvl1pPr algn="ctr">
              <a:defRPr sz="3200" cap="all" baseline="0">
                <a:solidFill>
                  <a:schemeClr val="accent1">
                    <a:lumMod val="50000"/>
                  </a:schemeClr>
                </a:solidFill>
              </a:defRPr>
            </a:lvl1pPr>
          </a:lstStyle>
          <a:p>
            <a:fld id="{6D22F896-40B5-4ADD-8801-0D06FADFA095}" type="slidenum">
              <a:rPr lang="en-US" dirty="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 id="2147483669" r:id="rId18"/>
    <p:sldLayoutId id="2147483692" r:id="rId19"/>
  </p:sldLayoutIdLst>
  <p:hf sldNum="0" hdr="0" ftr="0" dt="0"/>
  <p:txStyles>
    <p:titleStyle>
      <a:lvl1pPr algn="l" defTabSz="914400" rtl="0" eaLnBrk="1" latinLnBrk="0" hangingPunct="1">
        <a:lnSpc>
          <a:spcPct val="90000"/>
        </a:lnSpc>
        <a:spcBef>
          <a:spcPct val="0"/>
        </a:spcBef>
        <a:buNone/>
        <a:defRPr sz="5400" kern="1200" cap="all" baseline="0">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0" name="Group 9"/>
          <p:cNvGrpSpPr/>
          <p:nvPr userDrawn="1"/>
        </p:nvGrpSpPr>
        <p:grpSpPr>
          <a:xfrm>
            <a:off x="-25397" y="0"/>
            <a:ext cx="12005350"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85801" y="685800"/>
            <a:ext cx="10396882" cy="115196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85800" y="2063396"/>
            <a:ext cx="10396883" cy="3311189"/>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298083" y="5757334"/>
            <a:ext cx="3784600" cy="498470"/>
          </a:xfrm>
          <a:prstGeom prst="rect">
            <a:avLst/>
          </a:prstGeom>
        </p:spPr>
        <p:txBody>
          <a:bodyPr vert="horz" lIns="91440" tIns="45720" rIns="91440" bIns="45720" rtlCol="0" anchor="ctr"/>
          <a:lstStyle>
            <a:lvl1pPr algn="r">
              <a:defRPr sz="3200" cap="all" baseline="0">
                <a:solidFill>
                  <a:schemeClr val="accent1">
                    <a:lumMod val="50000"/>
                  </a:schemeClr>
                </a:solidFill>
              </a:defRPr>
            </a:lvl1pPr>
          </a:lstStyle>
          <a:p>
            <a:fld id="{C35BB1C6-BF8F-4481-8AB2-603A1C8A906A}" type="datetimeFigureOut">
              <a:rPr lang="en-US" dirty="0"/>
              <a:t>9/7/2023</a:t>
            </a:fld>
            <a:endParaRPr lang="en-US"/>
          </a:p>
        </p:txBody>
      </p:sp>
      <p:sp>
        <p:nvSpPr>
          <p:cNvPr id="5" name="Footer Placeholder 4"/>
          <p:cNvSpPr>
            <a:spLocks noGrp="1"/>
          </p:cNvSpPr>
          <p:nvPr>
            <p:ph type="ftr" sz="quarter" idx="3"/>
          </p:nvPr>
        </p:nvSpPr>
        <p:spPr>
          <a:xfrm>
            <a:off x="685801" y="5757334"/>
            <a:ext cx="5499719" cy="498470"/>
          </a:xfrm>
          <a:prstGeom prst="rect">
            <a:avLst/>
          </a:prstGeom>
        </p:spPr>
        <p:txBody>
          <a:bodyPr vert="horz" lIns="91440" tIns="45720" rIns="91440" bIns="45720" rtlCol="0" anchor="ctr"/>
          <a:lstStyle>
            <a:lvl1pPr algn="l">
              <a:defRPr sz="3200" cap="all" baseline="0">
                <a:solidFill>
                  <a:schemeClr val="accent1">
                    <a:lumMod val="50000"/>
                  </a:schemeClr>
                </a:solidFill>
              </a:defRPr>
            </a:lvl1pPr>
          </a:lstStyle>
          <a:p>
            <a:endParaRPr lang="en-US"/>
          </a:p>
        </p:txBody>
      </p:sp>
      <p:sp>
        <p:nvSpPr>
          <p:cNvPr id="6" name="Slide Number Placeholder 5"/>
          <p:cNvSpPr>
            <a:spLocks noGrp="1"/>
          </p:cNvSpPr>
          <p:nvPr>
            <p:ph type="sldNum" sz="quarter" idx="4"/>
          </p:nvPr>
        </p:nvSpPr>
        <p:spPr>
          <a:xfrm>
            <a:off x="6287121" y="5757334"/>
            <a:ext cx="907186" cy="498470"/>
          </a:xfrm>
          <a:prstGeom prst="rect">
            <a:avLst/>
          </a:prstGeom>
        </p:spPr>
        <p:txBody>
          <a:bodyPr vert="horz" lIns="91440" tIns="45720" rIns="91440" bIns="45720" rtlCol="0" anchor="ctr"/>
          <a:lstStyle>
            <a:lvl1pPr algn="ctr">
              <a:defRPr sz="3200" cap="all" baseline="0">
                <a:solidFill>
                  <a:schemeClr val="accent1">
                    <a:lumMod val="50000"/>
                  </a:schemeClr>
                </a:solidFill>
              </a:defRPr>
            </a:lvl1pPr>
          </a:lstStyle>
          <a:p>
            <a:fld id="{6D22F896-40B5-4ADD-8801-0D06FADFA095}" type="slidenum">
              <a:rPr lang="en-US" dirty="0"/>
              <a:pPr/>
              <a:t>‹#›</a:t>
            </a:fld>
            <a:endParaRPr lang="en-US"/>
          </a:p>
        </p:txBody>
      </p:sp>
    </p:spTree>
    <p:extLst>
      <p:ext uri="{BB962C8B-B14F-4D97-AF65-F5344CB8AC3E}">
        <p14:creationId xmlns:p14="http://schemas.microsoft.com/office/powerpoint/2010/main" val="2637454761"/>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 id="2147483682" r:id="rId12"/>
    <p:sldLayoutId id="2147483683" r:id="rId13"/>
    <p:sldLayoutId id="2147483684" r:id="rId14"/>
    <p:sldLayoutId id="2147483685" r:id="rId15"/>
    <p:sldLayoutId id="2147483686" r:id="rId16"/>
    <p:sldLayoutId id="2147483687" r:id="rId17"/>
    <p:sldLayoutId id="2147483688" r:id="rId18"/>
    <p:sldLayoutId id="2147483689" r:id="rId19"/>
    <p:sldLayoutId id="2147483690" r:id="rId20"/>
    <p:sldLayoutId id="2147483691" r:id="rId21"/>
  </p:sldLayoutIdLst>
  <p:hf sldNum="0" hdr="0" ftr="0" dt="0"/>
  <p:txStyles>
    <p:titleStyle>
      <a:lvl1pPr algn="l" defTabSz="914400" rtl="0" eaLnBrk="1" latinLnBrk="0" hangingPunct="1">
        <a:lnSpc>
          <a:spcPct val="90000"/>
        </a:lnSpc>
        <a:spcBef>
          <a:spcPct val="0"/>
        </a:spcBef>
        <a:buNone/>
        <a:defRPr sz="5400" kern="1200" cap="all" baseline="0">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hyperlink" Target="mailto:GGuidry@HoustonISD.org" TargetMode="External"/><Relationship Id="rId2" Type="http://schemas.openxmlformats.org/officeDocument/2006/relationships/image" Target="../media/image15.png"/><Relationship Id="rId1" Type="http://schemas.openxmlformats.org/officeDocument/2006/relationships/slideLayout" Target="../slideLayouts/slideLayout37.xml"/><Relationship Id="rId4" Type="http://schemas.openxmlformats.org/officeDocument/2006/relationships/hyperlink" Target="https://www.houstonisd.org/Page/71976"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4.svg"/><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image" Target="../media/image23.png"/><Relationship Id="rId5" Type="http://schemas.openxmlformats.org/officeDocument/2006/relationships/image" Target="../media/image22.svg"/><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3.jpeg"/><Relationship Id="rId7" Type="http://schemas.openxmlformats.org/officeDocument/2006/relationships/image" Target="../media/image25.png"/><Relationship Id="rId2" Type="http://schemas.openxmlformats.org/officeDocument/2006/relationships/image" Target="../media/image2.jpeg"/><Relationship Id="rId1" Type="http://schemas.openxmlformats.org/officeDocument/2006/relationships/slideLayout" Target="../slideLayouts/slideLayout4.xml"/><Relationship Id="rId6" Type="http://schemas.openxmlformats.org/officeDocument/2006/relationships/hyperlink" Target="mailto:yjohnso1@houstonisd.org" TargetMode="External"/><Relationship Id="rId5" Type="http://schemas.openxmlformats.org/officeDocument/2006/relationships/hyperlink" Target="mailto:AGRIFFI2@HOUSTONISD.ORG" TargetMode="External"/><Relationship Id="rId4" Type="http://schemas.openxmlformats.org/officeDocument/2006/relationships/hyperlink" Target="mailto:agriffi2@houstonisd.org" TargetMode="External"/></Relationships>
</file>

<file path=ppt/slides/_rels/slide1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3.xml"/><Relationship Id="rId4" Type="http://schemas.openxmlformats.org/officeDocument/2006/relationships/image" Target="../media/image32.jpeg"/></Relationships>
</file>

<file path=ppt/slides/_rels/slide2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jpe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2.jpeg"/><Relationship Id="rId7"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5BDF59-A4BA-4AB8-9BB1-A9417F03A613}"/>
              </a:ext>
            </a:extLst>
          </p:cNvPr>
          <p:cNvSpPr>
            <a:spLocks noGrp="1"/>
          </p:cNvSpPr>
          <p:nvPr>
            <p:ph type="ctrTitle"/>
          </p:nvPr>
        </p:nvSpPr>
        <p:spPr>
          <a:xfrm rot="21420000">
            <a:off x="-14669" y="-249660"/>
            <a:ext cx="11128686" cy="2241214"/>
          </a:xfrm>
        </p:spPr>
        <p:txBody>
          <a:bodyPr>
            <a:noAutofit/>
          </a:bodyPr>
          <a:lstStyle/>
          <a:p>
            <a:pPr algn="ctr"/>
            <a:r>
              <a:rPr lang="en-US" sz="6000" b="1" cap="small">
                <a:effectLst>
                  <a:outerShdw blurRad="50800" dist="38100" dir="5400000" algn="t" rotWithShape="0">
                    <a:schemeClr val="bg1">
                      <a:lumMod val="75000"/>
                    </a:schemeClr>
                  </a:outerShdw>
                </a:effectLst>
                <a:latin typeface="Arial Rounded MT Bold" panose="020F0704030504030204" pitchFamily="34" charset="0"/>
              </a:rPr>
              <a:t>Stephen P. Waltrip </a:t>
            </a:r>
            <a:br>
              <a:rPr lang="en-US" sz="6000" b="1" cap="small">
                <a:effectLst>
                  <a:outerShdw blurRad="50800" dist="38100" dir="5400000" algn="t" rotWithShape="0">
                    <a:schemeClr val="bg1">
                      <a:lumMod val="75000"/>
                    </a:schemeClr>
                  </a:outerShdw>
                </a:effectLst>
                <a:latin typeface="Arial Rounded MT Bold" panose="020F0704030504030204" pitchFamily="34" charset="0"/>
              </a:rPr>
            </a:br>
            <a:r>
              <a:rPr lang="en-US" sz="6000" b="1" cap="small">
                <a:effectLst>
                  <a:outerShdw blurRad="50800" dist="38100" dir="5400000" algn="t" rotWithShape="0">
                    <a:schemeClr val="bg1">
                      <a:lumMod val="75000"/>
                    </a:schemeClr>
                  </a:outerShdw>
                </a:effectLst>
                <a:latin typeface="Arial Rounded MT Bold" panose="020F0704030504030204" pitchFamily="34" charset="0"/>
              </a:rPr>
              <a:t>High School </a:t>
            </a:r>
          </a:p>
        </p:txBody>
      </p:sp>
      <p:pic>
        <p:nvPicPr>
          <p:cNvPr id="5" name="Picture 4" descr="A picture containing drawing&#10;&#10;Description automatically generated">
            <a:extLst>
              <a:ext uri="{FF2B5EF4-FFF2-40B4-BE49-F238E27FC236}">
                <a16:creationId xmlns:a16="http://schemas.microsoft.com/office/drawing/2014/main" id="{8654184E-F0DA-46E3-9050-40EEA3420ABF}"/>
              </a:ext>
            </a:extLst>
          </p:cNvPr>
          <p:cNvPicPr>
            <a:picLocks noChangeAspect="1"/>
          </p:cNvPicPr>
          <p:nvPr/>
        </p:nvPicPr>
        <p:blipFill>
          <a:blip r:embed="rId2"/>
          <a:stretch>
            <a:fillRect/>
          </a:stretch>
        </p:blipFill>
        <p:spPr>
          <a:xfrm rot="21338030">
            <a:off x="425063" y="3885708"/>
            <a:ext cx="3275010" cy="2441894"/>
          </a:xfrm>
          <a:prstGeom prst="rect">
            <a:avLst/>
          </a:prstGeom>
        </p:spPr>
      </p:pic>
      <p:sp>
        <p:nvSpPr>
          <p:cNvPr id="6" name="Title 1">
            <a:extLst>
              <a:ext uri="{FF2B5EF4-FFF2-40B4-BE49-F238E27FC236}">
                <a16:creationId xmlns:a16="http://schemas.microsoft.com/office/drawing/2014/main" id="{48973C7A-166F-4395-9BD3-455FAE6405FF}"/>
              </a:ext>
            </a:extLst>
          </p:cNvPr>
          <p:cNvSpPr txBox="1">
            <a:spLocks/>
          </p:cNvSpPr>
          <p:nvPr/>
        </p:nvSpPr>
        <p:spPr>
          <a:xfrm rot="21420000">
            <a:off x="1716" y="2031784"/>
            <a:ext cx="11095914" cy="1575241"/>
          </a:xfrm>
          <a:prstGeom prst="rect">
            <a:avLst/>
          </a:prstGeom>
        </p:spPr>
        <p:txBody>
          <a:bodyPr vert="horz" lIns="91440" tIns="45720" rIns="91440" bIns="45720" rtlCol="0" anchor="ctr">
            <a:normAutofit/>
          </a:bodyPr>
          <a:lstStyle>
            <a:lvl1pPr algn="r" defTabSz="914400" rtl="0" eaLnBrk="1" latinLnBrk="0" hangingPunct="1">
              <a:lnSpc>
                <a:spcPct val="90000"/>
              </a:lnSpc>
              <a:spcBef>
                <a:spcPct val="0"/>
              </a:spcBef>
              <a:buNone/>
              <a:defRPr sz="8000" kern="1200" cap="all" baseline="0">
                <a:solidFill>
                  <a:schemeClr val="accent1"/>
                </a:solidFill>
                <a:effectLst/>
                <a:latin typeface="+mj-lt"/>
                <a:ea typeface="+mj-ea"/>
                <a:cs typeface="+mj-cs"/>
              </a:defRPr>
            </a:lvl1pPr>
          </a:lstStyle>
          <a:p>
            <a:pPr algn="ctr"/>
            <a:r>
              <a:rPr lang="en-US" sz="5000" b="1" cap="small">
                <a:solidFill>
                  <a:schemeClr val="tx1"/>
                </a:solidFill>
                <a:effectLst>
                  <a:glow rad="127000">
                    <a:schemeClr val="bg1"/>
                  </a:glow>
                </a:effectLst>
                <a:latin typeface="Arial Rounded MT Bold"/>
              </a:rPr>
              <a:t>10</a:t>
            </a:r>
            <a:r>
              <a:rPr lang="en-US" sz="5000" b="1" cap="small" baseline="30000">
                <a:solidFill>
                  <a:schemeClr val="tx1"/>
                </a:solidFill>
                <a:effectLst>
                  <a:glow rad="127000">
                    <a:schemeClr val="bg1"/>
                  </a:glow>
                </a:effectLst>
                <a:latin typeface="Arial Rounded MT Bold"/>
              </a:rPr>
              <a:t>th</a:t>
            </a:r>
            <a:r>
              <a:rPr lang="en-US" sz="5000" b="1" cap="small">
                <a:solidFill>
                  <a:schemeClr val="tx1"/>
                </a:solidFill>
                <a:effectLst>
                  <a:glow rad="127000">
                    <a:schemeClr val="bg1"/>
                  </a:glow>
                </a:effectLst>
                <a:latin typeface="Arial Rounded MT Bold"/>
              </a:rPr>
              <a:t> and 12</a:t>
            </a:r>
            <a:r>
              <a:rPr lang="en-US" sz="5000" b="1" cap="small" baseline="30000">
                <a:solidFill>
                  <a:schemeClr val="tx1"/>
                </a:solidFill>
                <a:effectLst>
                  <a:glow rad="127000">
                    <a:schemeClr val="bg1"/>
                  </a:glow>
                </a:effectLst>
                <a:latin typeface="Arial Rounded MT Bold"/>
              </a:rPr>
              <a:t>th</a:t>
            </a:r>
            <a:r>
              <a:rPr lang="en-US" sz="5000" b="1" cap="small">
                <a:solidFill>
                  <a:schemeClr val="tx1"/>
                </a:solidFill>
                <a:effectLst>
                  <a:glow rad="127000">
                    <a:schemeClr val="bg1"/>
                  </a:glow>
                </a:effectLst>
                <a:latin typeface="Arial Rounded MT Bold"/>
              </a:rPr>
              <a:t> Grade Class Meeting</a:t>
            </a:r>
          </a:p>
        </p:txBody>
      </p:sp>
      <p:sp>
        <p:nvSpPr>
          <p:cNvPr id="7" name="Title 1">
            <a:extLst>
              <a:ext uri="{FF2B5EF4-FFF2-40B4-BE49-F238E27FC236}">
                <a16:creationId xmlns:a16="http://schemas.microsoft.com/office/drawing/2014/main" id="{A781FCC8-B7F3-4CD6-8E51-0E068944526B}"/>
              </a:ext>
            </a:extLst>
          </p:cNvPr>
          <p:cNvSpPr txBox="1">
            <a:spLocks/>
          </p:cNvSpPr>
          <p:nvPr/>
        </p:nvSpPr>
        <p:spPr>
          <a:xfrm rot="21422736">
            <a:off x="3357533" y="3080786"/>
            <a:ext cx="7771401" cy="1478335"/>
          </a:xfrm>
          <a:prstGeom prst="rect">
            <a:avLst/>
          </a:prstGeom>
        </p:spPr>
        <p:txBody>
          <a:bodyPr vert="horz" lIns="91440" tIns="45720" rIns="91440" bIns="45720" rtlCol="0" anchor="ctr">
            <a:normAutofit/>
          </a:bodyPr>
          <a:lstStyle>
            <a:lvl1pPr algn="r" defTabSz="914400" rtl="0" eaLnBrk="1" latinLnBrk="0" hangingPunct="1">
              <a:lnSpc>
                <a:spcPct val="90000"/>
              </a:lnSpc>
              <a:spcBef>
                <a:spcPct val="0"/>
              </a:spcBef>
              <a:buNone/>
              <a:defRPr sz="8000" kern="1200" cap="all" baseline="0">
                <a:solidFill>
                  <a:schemeClr val="accent1"/>
                </a:solidFill>
                <a:effectLst/>
                <a:latin typeface="+mj-lt"/>
                <a:ea typeface="+mj-ea"/>
                <a:cs typeface="+mj-cs"/>
              </a:defRPr>
            </a:lvl1pPr>
          </a:lstStyle>
          <a:p>
            <a:pPr algn="ctr"/>
            <a:r>
              <a:rPr lang="en-US" sz="4000" b="1" cap="none">
                <a:solidFill>
                  <a:schemeClr val="bg2">
                    <a:lumMod val="50000"/>
                  </a:schemeClr>
                </a:solidFill>
                <a:effectLst>
                  <a:outerShdw blurRad="50800" dist="50800" dir="5400000" algn="ctr" rotWithShape="0">
                    <a:schemeClr val="bg1"/>
                  </a:outerShdw>
                </a:effectLst>
                <a:latin typeface="Arial Rounded MT Bold"/>
              </a:rPr>
              <a:t>Friday, September 1, 2023</a:t>
            </a:r>
          </a:p>
        </p:txBody>
      </p:sp>
      <p:sp>
        <p:nvSpPr>
          <p:cNvPr id="3" name="TextBox 2">
            <a:extLst>
              <a:ext uri="{FF2B5EF4-FFF2-40B4-BE49-F238E27FC236}">
                <a16:creationId xmlns:a16="http://schemas.microsoft.com/office/drawing/2014/main" id="{B1525E77-0F06-4AC8-9823-D2333427BE9D}"/>
              </a:ext>
            </a:extLst>
          </p:cNvPr>
          <p:cNvSpPr txBox="1"/>
          <p:nvPr/>
        </p:nvSpPr>
        <p:spPr>
          <a:xfrm rot="21415958">
            <a:off x="4208054" y="4629601"/>
            <a:ext cx="6534029" cy="954107"/>
          </a:xfrm>
          <a:prstGeom prst="rect">
            <a:avLst/>
          </a:prstGeom>
          <a:noFill/>
        </p:spPr>
        <p:txBody>
          <a:bodyPr wrap="square" rtlCol="0">
            <a:spAutoFit/>
          </a:bodyPr>
          <a:lstStyle/>
          <a:p>
            <a:pPr algn="ctr"/>
            <a:r>
              <a:rPr lang="en-US" sz="2800" b="1" i="0">
                <a:solidFill>
                  <a:schemeClr val="bg1"/>
                </a:solidFill>
                <a:effectLst/>
                <a:latin typeface="Work Sans" pitchFamily="2" charset="0"/>
              </a:rPr>
              <a:t>Class of 2024 is determin</a:t>
            </a:r>
            <a:r>
              <a:rPr lang="en-US" sz="2800" b="1">
                <a:solidFill>
                  <a:schemeClr val="bg1"/>
                </a:solidFill>
                <a:latin typeface="Work Sans" pitchFamily="2" charset="0"/>
              </a:rPr>
              <a:t>ed to do more. #Determination</a:t>
            </a:r>
            <a:endParaRPr lang="en-US" sz="2600" b="1">
              <a:solidFill>
                <a:schemeClr val="bg1"/>
              </a:solidFill>
              <a:effectLst>
                <a:outerShdw blurRad="50800" dist="38100" dir="5400000" algn="t" rotWithShape="0">
                  <a:prstClr val="black"/>
                </a:outerShdw>
              </a:effectLst>
              <a:latin typeface="Arial Rounded MT Bold" panose="020F0704030504030204" pitchFamily="34" charset="0"/>
            </a:endParaRPr>
          </a:p>
        </p:txBody>
      </p:sp>
    </p:spTree>
    <p:extLst>
      <p:ext uri="{BB962C8B-B14F-4D97-AF65-F5344CB8AC3E}">
        <p14:creationId xmlns:p14="http://schemas.microsoft.com/office/powerpoint/2010/main" val="15286594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5A55FB-C15B-45A0-A01B-67D01A73CE9A}"/>
              </a:ext>
            </a:extLst>
          </p:cNvPr>
          <p:cNvSpPr>
            <a:spLocks noGrp="1"/>
          </p:cNvSpPr>
          <p:nvPr>
            <p:ph type="title"/>
          </p:nvPr>
        </p:nvSpPr>
        <p:spPr>
          <a:xfrm>
            <a:off x="242047" y="325275"/>
            <a:ext cx="11510681" cy="1158140"/>
          </a:xfrm>
        </p:spPr>
        <p:txBody>
          <a:bodyPr>
            <a:normAutofit/>
          </a:bodyPr>
          <a:lstStyle/>
          <a:p>
            <a:r>
              <a:rPr lang="en-US" sz="4400" b="1" cap="small">
                <a:effectLst>
                  <a:outerShdw blurRad="50800" dist="38100" dir="5400000" algn="t" rotWithShape="0">
                    <a:schemeClr val="bg1">
                      <a:lumMod val="75000"/>
                    </a:schemeClr>
                  </a:outerShdw>
                </a:effectLst>
                <a:latin typeface="Arial Rounded MT Bold" panose="020F0704030504030204" pitchFamily="34" charset="0"/>
              </a:rPr>
              <a:t>Attendance Appeal Process 2023-2024</a:t>
            </a:r>
          </a:p>
        </p:txBody>
      </p:sp>
      <p:sp>
        <p:nvSpPr>
          <p:cNvPr id="4" name="Content Placeholder 3">
            <a:extLst>
              <a:ext uri="{FF2B5EF4-FFF2-40B4-BE49-F238E27FC236}">
                <a16:creationId xmlns:a16="http://schemas.microsoft.com/office/drawing/2014/main" id="{0B637BE2-E027-46C8-9F7C-CFA3F02E9678}"/>
              </a:ext>
            </a:extLst>
          </p:cNvPr>
          <p:cNvSpPr>
            <a:spLocks noGrp="1"/>
          </p:cNvSpPr>
          <p:nvPr>
            <p:ph sz="quarter" idx="13"/>
          </p:nvPr>
        </p:nvSpPr>
        <p:spPr>
          <a:xfrm>
            <a:off x="123618" y="1483415"/>
            <a:ext cx="5133474" cy="3891170"/>
          </a:xfrm>
        </p:spPr>
        <p:txBody>
          <a:bodyPr>
            <a:noAutofit/>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3000" b="0" i="0">
                <a:solidFill>
                  <a:srgbClr val="323130"/>
                </a:solidFill>
                <a:effectLst/>
                <a:latin typeface="Arial" panose="020B0604020202020204" pitchFamily="34" charset="0"/>
                <a:cs typeface="Arial" panose="020B0604020202020204" pitchFamily="34" charset="0"/>
              </a:rPr>
              <a:t>The Attendance Credit Appeal process is  </a:t>
            </a:r>
            <a:r>
              <a:rPr lang="en-US" sz="3000" b="1" i="0">
                <a:solidFill>
                  <a:srgbClr val="FF0000"/>
                </a:solidFill>
                <a:effectLst/>
                <a:latin typeface="Arial" panose="020B0604020202020204" pitchFamily="34" charset="0"/>
                <a:cs typeface="Arial" panose="020B0604020202020204" pitchFamily="34" charset="0"/>
              </a:rPr>
              <a:t>requirement</a:t>
            </a:r>
            <a:r>
              <a:rPr lang="en-US" sz="3000" b="0" i="0">
                <a:solidFill>
                  <a:srgbClr val="323130"/>
                </a:solidFill>
                <a:effectLst/>
                <a:latin typeface="Arial" panose="020B0604020202020204" pitchFamily="34" charset="0"/>
                <a:cs typeface="Arial" panose="020B0604020202020204" pitchFamily="34" charset="0"/>
              </a:rPr>
              <a:t> for any student that </a:t>
            </a:r>
            <a:r>
              <a:rPr lang="en-US" sz="3000" b="0" i="0" err="1">
                <a:solidFill>
                  <a:srgbClr val="323130"/>
                </a:solidFill>
                <a:effectLst/>
                <a:latin typeface="Arial" panose="020B0604020202020204" pitchFamily="34" charset="0"/>
                <a:cs typeface="Arial" panose="020B0604020202020204" pitchFamily="34" charset="0"/>
              </a:rPr>
              <a:t>hAVE</a:t>
            </a:r>
            <a:r>
              <a:rPr lang="en-US" sz="3000" b="0" i="0">
                <a:solidFill>
                  <a:srgbClr val="323130"/>
                </a:solidFill>
                <a:effectLst/>
                <a:latin typeface="Arial" panose="020B0604020202020204" pitchFamily="34" charset="0"/>
                <a:cs typeface="Arial" panose="020B0604020202020204" pitchFamily="34" charset="0"/>
              </a:rPr>
              <a:t> received a </a:t>
            </a:r>
            <a:r>
              <a:rPr lang="en-US" sz="3000" b="0" i="0">
                <a:solidFill>
                  <a:srgbClr val="FF0000"/>
                </a:solidFill>
                <a:effectLst/>
                <a:latin typeface="Arial" panose="020B0604020202020204" pitchFamily="34" charset="0"/>
                <a:cs typeface="Arial" panose="020B0604020202020204" pitchFamily="34" charset="0"/>
              </a:rPr>
              <a:t>no </a:t>
            </a:r>
            <a:r>
              <a:rPr lang="en-US" sz="3000" b="0" i="0" err="1">
                <a:solidFill>
                  <a:srgbClr val="FF0000"/>
                </a:solidFill>
                <a:effectLst/>
                <a:latin typeface="Arial" panose="020B0604020202020204" pitchFamily="34" charset="0"/>
                <a:cs typeface="Arial" panose="020B0604020202020204" pitchFamily="34" charset="0"/>
              </a:rPr>
              <a:t>gRADE</a:t>
            </a:r>
            <a:r>
              <a:rPr lang="en-US" sz="3000" b="0" i="0">
                <a:solidFill>
                  <a:srgbClr val="FF0000"/>
                </a:solidFill>
                <a:effectLst/>
                <a:latin typeface="Arial" panose="020B0604020202020204" pitchFamily="34" charset="0"/>
                <a:cs typeface="Arial" panose="020B0604020202020204" pitchFamily="34" charset="0"/>
              </a:rPr>
              <a:t> (NG)</a:t>
            </a:r>
            <a:r>
              <a:rPr lang="en-US" sz="3000" b="0" i="0">
                <a:solidFill>
                  <a:srgbClr val="323130"/>
                </a:solidFill>
                <a:effectLst/>
                <a:latin typeface="Arial" panose="020B0604020202020204" pitchFamily="34" charset="0"/>
                <a:cs typeface="Arial" panose="020B0604020202020204" pitchFamily="34" charset="0"/>
              </a:rPr>
              <a:t>  on their semester report card OR transcript. </a:t>
            </a:r>
            <a:endParaRPr lang="en-US" sz="3000" cap="small">
              <a:latin typeface="Arial" panose="020B0604020202020204" pitchFamily="34" charset="0"/>
              <a:cs typeface="Arial" panose="020B0604020202020204" pitchFamily="34" charset="0"/>
            </a:endParaRPr>
          </a:p>
        </p:txBody>
      </p:sp>
      <p:sp>
        <p:nvSpPr>
          <p:cNvPr id="5" name="Content Placeholder 4">
            <a:extLst>
              <a:ext uri="{FF2B5EF4-FFF2-40B4-BE49-F238E27FC236}">
                <a16:creationId xmlns:a16="http://schemas.microsoft.com/office/drawing/2014/main" id="{ABEF6C71-05D7-4550-899B-83661C89C229}"/>
              </a:ext>
            </a:extLst>
          </p:cNvPr>
          <p:cNvSpPr>
            <a:spLocks noGrp="1"/>
          </p:cNvSpPr>
          <p:nvPr>
            <p:ph sz="quarter" idx="14"/>
          </p:nvPr>
        </p:nvSpPr>
        <p:spPr>
          <a:xfrm>
            <a:off x="5257092" y="1149048"/>
            <a:ext cx="6614065" cy="4885992"/>
          </a:xfrm>
        </p:spPr>
        <p:txBody>
          <a:bodyPr>
            <a:noAutofit/>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800" b="1" cap="small">
                <a:solidFill>
                  <a:srgbClr val="FF0000"/>
                </a:solidFill>
                <a:latin typeface="Arial" panose="020B0604020202020204" pitchFamily="34" charset="0"/>
                <a:cs typeface="Arial" panose="020B0604020202020204" pitchFamily="34" charset="0"/>
              </a:rPr>
              <a:t>What Causes NGs? </a:t>
            </a:r>
            <a:endParaRPr kumimoji="0" lang="en-US" sz="2800" b="1" i="0" u="none" strike="noStrike" kern="1200" cap="small" spc="0" normalizeH="0" noProof="0">
              <a:ln>
                <a:noFill/>
              </a:ln>
              <a:solidFill>
                <a:srgbClr val="FF0000"/>
              </a:solidFill>
              <a:effectLst/>
              <a:uLnTx/>
              <a:uFillTx/>
              <a:latin typeface="Arial" panose="020B0604020202020204" pitchFamily="34" charset="0"/>
              <a:cs typeface="Arial" panose="020B0604020202020204" pitchFamily="34" charset="0"/>
            </a:endParaRPr>
          </a:p>
          <a:p>
            <a:pPr>
              <a:lnSpc>
                <a:spcPct val="100000"/>
              </a:lnSpc>
              <a:spcBef>
                <a:spcPts val="0"/>
              </a:spcBef>
              <a:buClrTx/>
              <a:buSzTx/>
              <a:defRPr/>
            </a:pPr>
            <a:r>
              <a:rPr lang="en-US" sz="2800" b="1" cap="small">
                <a:latin typeface="Arial" panose="020B0604020202020204" pitchFamily="34" charset="0"/>
                <a:cs typeface="Arial" panose="020B0604020202020204" pitchFamily="34" charset="0"/>
              </a:rPr>
              <a:t>Excessive absences </a:t>
            </a:r>
            <a:endParaRPr lang="en-US" sz="2800" cap="small">
              <a:latin typeface="Arial" panose="020B0604020202020204" pitchFamily="34" charset="0"/>
              <a:cs typeface="Arial" panose="020B0604020202020204" pitchFamily="34" charset="0"/>
            </a:endParaRPr>
          </a:p>
          <a:p>
            <a:pPr>
              <a:lnSpc>
                <a:spcPct val="100000"/>
              </a:lnSpc>
              <a:spcBef>
                <a:spcPts val="0"/>
              </a:spcBef>
              <a:buClrTx/>
              <a:buSzTx/>
              <a:defRPr/>
            </a:pPr>
            <a:r>
              <a:rPr lang="en-US" sz="2800" cap="small">
                <a:solidFill>
                  <a:prstClr val="black"/>
                </a:solidFill>
                <a:latin typeface="Arial" panose="020B0604020202020204" pitchFamily="34" charset="0"/>
                <a:cs typeface="Arial" panose="020B0604020202020204" pitchFamily="34" charset="0"/>
              </a:rPr>
              <a:t>Missing more than </a:t>
            </a:r>
            <a:r>
              <a:rPr kumimoji="0" lang="en-US" sz="2800" b="0" i="0" u="none" strike="noStrike" kern="1200" cap="small" spc="0" normalizeH="0" noProof="0">
                <a:ln>
                  <a:noFill/>
                </a:ln>
                <a:solidFill>
                  <a:prstClr val="black"/>
                </a:solidFill>
                <a:effectLst/>
                <a:uLnTx/>
                <a:uFillTx/>
                <a:latin typeface="Arial" panose="020B0604020202020204" pitchFamily="34" charset="0"/>
                <a:cs typeface="Arial" panose="020B0604020202020204" pitchFamily="34" charset="0"/>
              </a:rPr>
              <a:t>10% of your class or classes. </a:t>
            </a:r>
            <a:endParaRPr kumimoji="0" lang="en-US" sz="2800" b="0" i="0" u="none" strike="noStrike" kern="1200" cap="small" spc="0" normalizeH="0" noProof="0">
              <a:ln>
                <a:noFill/>
              </a:ln>
              <a:solidFill>
                <a:srgbClr val="FF0000"/>
              </a:solidFill>
              <a:effectLst/>
              <a:uLnTx/>
              <a:uFillTx/>
              <a:latin typeface="Arial" panose="020B0604020202020204" pitchFamily="34" charset="0"/>
              <a:cs typeface="Arial" panose="020B0604020202020204" pitchFamily="34" charset="0"/>
            </a:endParaRPr>
          </a:p>
          <a:p>
            <a:pPr marL="0" indent="0">
              <a:lnSpc>
                <a:spcPct val="100000"/>
              </a:lnSpc>
              <a:spcBef>
                <a:spcPts val="0"/>
              </a:spcBef>
              <a:buClrTx/>
              <a:buSzTx/>
              <a:buNone/>
              <a:defRPr/>
            </a:pPr>
            <a:endParaRPr lang="en-US" sz="2800" b="1" cap="small">
              <a:solidFill>
                <a:srgbClr val="FF0000"/>
              </a:solidFill>
              <a:latin typeface="Arial" panose="020B0604020202020204" pitchFamily="34" charset="0"/>
              <a:cs typeface="Arial" panose="020B0604020202020204" pitchFamily="34" charset="0"/>
            </a:endParaRPr>
          </a:p>
          <a:p>
            <a:pPr marL="0" indent="0">
              <a:lnSpc>
                <a:spcPct val="100000"/>
              </a:lnSpc>
              <a:spcBef>
                <a:spcPts val="0"/>
              </a:spcBef>
              <a:buClrTx/>
              <a:buSzTx/>
              <a:buNone/>
              <a:defRPr/>
            </a:pPr>
            <a:r>
              <a:rPr lang="en-US" sz="2800" b="1" cap="small">
                <a:solidFill>
                  <a:srgbClr val="FF0000"/>
                </a:solidFill>
                <a:latin typeface="Arial" panose="020B0604020202020204" pitchFamily="34" charset="0"/>
                <a:cs typeface="Arial" panose="020B0604020202020204" pitchFamily="34" charset="0"/>
              </a:rPr>
              <a:t>What you can DO!</a:t>
            </a:r>
          </a:p>
          <a:p>
            <a:pPr>
              <a:lnSpc>
                <a:spcPct val="100000"/>
              </a:lnSpc>
              <a:spcBef>
                <a:spcPts val="0"/>
              </a:spcBef>
              <a:buClrTx/>
              <a:buSzTx/>
              <a:defRPr/>
            </a:pPr>
            <a:r>
              <a:rPr kumimoji="0" lang="en-US" sz="2800" b="0" i="0" u="none" strike="noStrike" kern="1200" cap="small" spc="0" normalizeH="0" noProof="0">
                <a:ln>
                  <a:noFill/>
                </a:ln>
                <a:solidFill>
                  <a:prstClr val="black"/>
                </a:solidFill>
                <a:effectLst/>
                <a:uLnTx/>
                <a:uFillTx/>
                <a:latin typeface="Arial" panose="020B0604020202020204" pitchFamily="34" charset="0"/>
                <a:cs typeface="Arial" panose="020B0604020202020204" pitchFamily="34" charset="0"/>
              </a:rPr>
              <a:t>Be in class every day on time</a:t>
            </a:r>
          </a:p>
          <a:p>
            <a:pPr>
              <a:lnSpc>
                <a:spcPct val="100000"/>
              </a:lnSpc>
              <a:spcBef>
                <a:spcPts val="0"/>
              </a:spcBef>
              <a:buClrTx/>
              <a:buSzTx/>
              <a:defRPr/>
            </a:pPr>
            <a:r>
              <a:rPr kumimoji="0" lang="en-US" sz="2800" b="0" i="0" u="none" strike="noStrike" kern="1200" cap="small" spc="0" normalizeH="0" noProof="0">
                <a:ln>
                  <a:noFill/>
                </a:ln>
                <a:solidFill>
                  <a:prstClr val="black"/>
                </a:solidFill>
                <a:effectLst/>
                <a:uLnTx/>
                <a:uFillTx/>
                <a:latin typeface="Arial" panose="020B0604020202020204" pitchFamily="34" charset="0"/>
                <a:cs typeface="Arial" panose="020B0604020202020204" pitchFamily="34" charset="0"/>
              </a:rPr>
              <a:t>Pay attention to report cards (*)</a:t>
            </a:r>
          </a:p>
          <a:p>
            <a:pPr>
              <a:lnSpc>
                <a:spcPct val="100000"/>
              </a:lnSpc>
              <a:spcBef>
                <a:spcPts val="0"/>
              </a:spcBef>
              <a:buClrTx/>
              <a:buSzTx/>
              <a:defRPr/>
            </a:pPr>
            <a:r>
              <a:rPr lang="en-US" sz="2800" cap="small">
                <a:solidFill>
                  <a:prstClr val="black"/>
                </a:solidFill>
                <a:latin typeface="Arial" panose="020B0604020202020204" pitchFamily="34" charset="0"/>
                <a:cs typeface="Arial" panose="020B0604020202020204" pitchFamily="34" charset="0"/>
              </a:rPr>
              <a:t>If absent bring an Dr’s note/excuse</a:t>
            </a:r>
            <a:r>
              <a:rPr kumimoji="0" lang="en-US" sz="2800" b="0" i="0" u="none" strike="noStrike" kern="1200" cap="small" spc="0" normalizeH="0" noProof="0">
                <a:ln>
                  <a:noFill/>
                </a:ln>
                <a:solidFill>
                  <a:prstClr val="black"/>
                </a:solidFill>
                <a:effectLst/>
                <a:uLnTx/>
                <a:uFillTx/>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2830669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3BB2ED39-9E84-4661-ABFA-8B605AE5B156}"/>
              </a:ext>
            </a:extLst>
          </p:cNvPr>
          <p:cNvSpPr>
            <a:spLocks noGrp="1"/>
          </p:cNvSpPr>
          <p:nvPr>
            <p:ph type="title"/>
          </p:nvPr>
        </p:nvSpPr>
        <p:spPr>
          <a:xfrm>
            <a:off x="1524002" y="274638"/>
            <a:ext cx="9143998" cy="1020762"/>
          </a:xfrm>
        </p:spPr>
        <p:txBody>
          <a:bodyPr>
            <a:normAutofit/>
          </a:bodyPr>
          <a:lstStyle/>
          <a:p>
            <a:pPr algn="ctr"/>
            <a:r>
              <a:rPr lang="en-US" b="1" cap="small">
                <a:effectLst>
                  <a:outerShdw blurRad="50800" dist="38100" dir="5400000" algn="t" rotWithShape="0">
                    <a:schemeClr val="bg1">
                      <a:lumMod val="75000"/>
                    </a:schemeClr>
                  </a:outerShdw>
                </a:effectLst>
                <a:latin typeface="Arial Rounded MT Bold" panose="020F0704030504030204" pitchFamily="34" charset="0"/>
              </a:rPr>
              <a:t>Attendance Counts!</a:t>
            </a:r>
          </a:p>
        </p:txBody>
      </p:sp>
      <p:sp>
        <p:nvSpPr>
          <p:cNvPr id="15" name="Text Placeholder 2">
            <a:extLst>
              <a:ext uri="{FF2B5EF4-FFF2-40B4-BE49-F238E27FC236}">
                <a16:creationId xmlns:a16="http://schemas.microsoft.com/office/drawing/2014/main" id="{3BE383CE-EB4B-40B2-99EC-19A7E74DE34E}"/>
              </a:ext>
            </a:extLst>
          </p:cNvPr>
          <p:cNvSpPr>
            <a:spLocks noGrp="1"/>
          </p:cNvSpPr>
          <p:nvPr>
            <p:ph type="body" idx="1"/>
          </p:nvPr>
        </p:nvSpPr>
        <p:spPr>
          <a:xfrm>
            <a:off x="12331" y="1655912"/>
            <a:ext cx="4379015" cy="1289713"/>
          </a:xfrm>
        </p:spPr>
        <p:txBody>
          <a:bodyPr>
            <a:noAutofit/>
          </a:bodyPr>
          <a:lstStyle/>
          <a:p>
            <a:pPr algn="ctr"/>
            <a:r>
              <a:rPr lang="en-US" b="1" cap="small">
                <a:latin typeface="Arial" panose="020B0604020202020204" pitchFamily="34" charset="0"/>
                <a:cs typeface="Arial" panose="020B0604020202020204" pitchFamily="34" charset="0"/>
              </a:rPr>
              <a:t>Questions Start With You Grade Level Administrator Or Assistant.</a:t>
            </a:r>
          </a:p>
        </p:txBody>
      </p:sp>
      <p:pic>
        <p:nvPicPr>
          <p:cNvPr id="8" name="Content Placeholder 4" descr="A drawing of a face&#10;&#10;Description automatically generated">
            <a:extLst>
              <a:ext uri="{FF2B5EF4-FFF2-40B4-BE49-F238E27FC236}">
                <a16:creationId xmlns:a16="http://schemas.microsoft.com/office/drawing/2014/main" id="{76D16B4A-3166-4F9D-A1AC-9ADCA89621C2}"/>
              </a:ext>
            </a:extLst>
          </p:cNvPr>
          <p:cNvPicPr>
            <a:picLocks noGrp="1" noChangeAspect="1"/>
          </p:cNvPicPr>
          <p:nvPr>
            <p:ph sz="half" idx="2"/>
          </p:nvPr>
        </p:nvPicPr>
        <p:blipFill>
          <a:blip r:embed="rId2"/>
          <a:stretch>
            <a:fillRect/>
          </a:stretch>
        </p:blipFill>
        <p:spPr>
          <a:xfrm>
            <a:off x="241111" y="3140971"/>
            <a:ext cx="3921456" cy="2252442"/>
          </a:xfrm>
          <a:prstGeom prst="rect">
            <a:avLst/>
          </a:prstGeom>
          <a:noFill/>
          <a:ln w="57150" cmpd="thinThick">
            <a:solidFill>
              <a:schemeClr val="bg1">
                <a:lumMod val="50000"/>
              </a:schemeClr>
            </a:solidFill>
            <a:miter lim="800000"/>
          </a:ln>
        </p:spPr>
      </p:pic>
      <p:sp>
        <p:nvSpPr>
          <p:cNvPr id="17" name="Text Placeholder 4">
            <a:extLst>
              <a:ext uri="{FF2B5EF4-FFF2-40B4-BE49-F238E27FC236}">
                <a16:creationId xmlns:a16="http://schemas.microsoft.com/office/drawing/2014/main" id="{F585AC25-3606-4721-9625-53039DB4D850}"/>
              </a:ext>
            </a:extLst>
          </p:cNvPr>
          <p:cNvSpPr>
            <a:spLocks noGrp="1"/>
          </p:cNvSpPr>
          <p:nvPr>
            <p:ph type="body" sz="quarter" idx="3"/>
          </p:nvPr>
        </p:nvSpPr>
        <p:spPr>
          <a:xfrm>
            <a:off x="309350" y="5588759"/>
            <a:ext cx="11195713" cy="762000"/>
          </a:xfrm>
        </p:spPr>
        <p:txBody>
          <a:bodyPr>
            <a:noAutofit/>
          </a:bodyPr>
          <a:lstStyle/>
          <a:p>
            <a:pPr algn="ctr"/>
            <a:r>
              <a:rPr lang="en-US" sz="2200">
                <a:solidFill>
                  <a:schemeClr val="bg1"/>
                </a:solidFill>
                <a:effectLst>
                  <a:outerShdw blurRad="50800" dist="50800" dir="5400000" algn="ctr" rotWithShape="0">
                    <a:schemeClr val="tx2"/>
                  </a:outerShdw>
                </a:effectLst>
                <a:latin typeface="Arial" panose="020B0604020202020204" pitchFamily="34" charset="0"/>
                <a:cs typeface="Arial" panose="020B0604020202020204" pitchFamily="34" charset="0"/>
              </a:rPr>
              <a:t>Attendance Clerk: </a:t>
            </a:r>
            <a:r>
              <a:rPr lang="en-US" sz="2200" u="sng">
                <a:solidFill>
                  <a:schemeClr val="bg1"/>
                </a:solidFill>
                <a:effectLst>
                  <a:outerShdw blurRad="50800" dist="50800" dir="5400000" algn="ctr" rotWithShape="0">
                    <a:schemeClr val="tx2"/>
                  </a:outerShdw>
                </a:effectLst>
                <a:latin typeface="Arial" panose="020B0604020202020204" pitchFamily="34" charset="0"/>
                <a:cs typeface="Arial" panose="020B0604020202020204" pitchFamily="34" charset="0"/>
              </a:rPr>
              <a:t>Glenda </a:t>
            </a:r>
            <a:r>
              <a:rPr lang="en-US" sz="2200" u="sng" err="1">
                <a:solidFill>
                  <a:schemeClr val="bg1"/>
                </a:solidFill>
                <a:effectLst>
                  <a:outerShdw blurRad="50800" dist="50800" dir="5400000" algn="ctr" rotWithShape="0">
                    <a:schemeClr val="tx2"/>
                  </a:outerShdw>
                </a:effectLst>
                <a:latin typeface="Arial" panose="020B0604020202020204" pitchFamily="34" charset="0"/>
                <a:cs typeface="Arial" panose="020B0604020202020204" pitchFamily="34" charset="0"/>
              </a:rPr>
              <a:t>GuidRy</a:t>
            </a:r>
            <a:br>
              <a:rPr lang="en-US" sz="2200">
                <a:solidFill>
                  <a:schemeClr val="bg1"/>
                </a:solidFill>
                <a:effectLst>
                  <a:outerShdw blurRad="50800" dist="50800" dir="5400000" algn="ctr" rotWithShape="0">
                    <a:schemeClr val="tx2"/>
                  </a:outerShdw>
                </a:effectLst>
                <a:latin typeface="Arial" panose="020B0604020202020204" pitchFamily="34" charset="0"/>
                <a:cs typeface="Arial" panose="020B0604020202020204" pitchFamily="34" charset="0"/>
              </a:rPr>
            </a:br>
            <a:r>
              <a:rPr lang="en-US" sz="2200">
                <a:solidFill>
                  <a:schemeClr val="bg1"/>
                </a:solidFill>
                <a:effectLst>
                  <a:outerShdw blurRad="50800" dist="50800" dir="5400000" algn="ctr" rotWithShape="0">
                    <a:schemeClr val="tx2"/>
                  </a:outerShdw>
                </a:effectLst>
                <a:latin typeface="Arial" panose="020B0604020202020204" pitchFamily="34" charset="0"/>
                <a:cs typeface="Arial" panose="020B0604020202020204" pitchFamily="34" charset="0"/>
              </a:rPr>
              <a:t>Email:</a:t>
            </a:r>
            <a:r>
              <a:rPr lang="en-US" sz="2200">
                <a:effectLst>
                  <a:outerShdw blurRad="50800" dist="50800" dir="5400000" algn="ctr" rotWithShape="0">
                    <a:schemeClr val="tx2"/>
                  </a:outerShdw>
                </a:effectLst>
                <a:latin typeface="Arial" panose="020B0604020202020204" pitchFamily="34" charset="0"/>
                <a:cs typeface="Arial" panose="020B0604020202020204" pitchFamily="34" charset="0"/>
              </a:rPr>
              <a:t> </a:t>
            </a:r>
            <a:r>
              <a:rPr lang="en-US" sz="2200">
                <a:solidFill>
                  <a:schemeClr val="bg1"/>
                </a:solidFill>
                <a:effectLst>
                  <a:outerShdw blurRad="50800" dist="50800" dir="5400000" algn="ctr" rotWithShape="0">
                    <a:schemeClr val="tx2"/>
                  </a:outerShdw>
                </a:effectLst>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GGuidry@HoustonISD.org</a:t>
            </a:r>
            <a:endParaRPr lang="en-US" sz="2200">
              <a:solidFill>
                <a:schemeClr val="bg1"/>
              </a:solidFill>
              <a:effectLst>
                <a:outerShdw blurRad="50800" dist="50800" dir="5400000" algn="ctr" rotWithShape="0">
                  <a:schemeClr val="tx2"/>
                </a:outerShdw>
              </a:effectLst>
              <a:latin typeface="Arial" panose="020B0604020202020204" pitchFamily="34" charset="0"/>
              <a:cs typeface="Arial" panose="020B0604020202020204" pitchFamily="34" charset="0"/>
            </a:endParaRPr>
          </a:p>
        </p:txBody>
      </p:sp>
      <p:sp>
        <p:nvSpPr>
          <p:cNvPr id="6" name="Content Placeholder 2">
            <a:extLst>
              <a:ext uri="{FF2B5EF4-FFF2-40B4-BE49-F238E27FC236}">
                <a16:creationId xmlns:a16="http://schemas.microsoft.com/office/drawing/2014/main" id="{7BC9E688-47F6-4004-891B-E2A712E5DFB1}"/>
              </a:ext>
            </a:extLst>
          </p:cNvPr>
          <p:cNvSpPr>
            <a:spLocks noGrp="1"/>
          </p:cNvSpPr>
          <p:nvPr>
            <p:ph sz="quarter" idx="4"/>
          </p:nvPr>
        </p:nvSpPr>
        <p:spPr>
          <a:xfrm>
            <a:off x="4373937" y="1654299"/>
            <a:ext cx="7324383" cy="4049479"/>
          </a:xfrm>
        </p:spPr>
        <p:txBody>
          <a:bodyPr vert="horz" lIns="91440" tIns="45720" rIns="91440" bIns="45720" rtlCol="0" anchor="ctr">
            <a:noAutofit/>
          </a:bodyPr>
          <a:lstStyle/>
          <a:p>
            <a:pPr>
              <a:lnSpc>
                <a:spcPct val="100000"/>
              </a:lnSpc>
              <a:spcBef>
                <a:spcPts val="0"/>
              </a:spcBef>
              <a:buSzPct val="125000"/>
              <a:buFont typeface="Wingdings" panose="05000000000000000000" pitchFamily="2" charset="2"/>
              <a:buChar char="§"/>
              <a:tabLst>
                <a:tab pos="404813" algn="l"/>
              </a:tabLst>
            </a:pPr>
            <a:r>
              <a:rPr lang="en-US" sz="2200" cap="small">
                <a:latin typeface="Arial"/>
                <a:cs typeface="Arial"/>
              </a:rPr>
              <a:t>State law TEC §25.092 and Houston ISD policy still require students to </a:t>
            </a:r>
            <a:r>
              <a:rPr lang="en-US" sz="2200" i="1" u="sng" cap="small">
                <a:latin typeface="Arial"/>
                <a:cs typeface="Arial"/>
              </a:rPr>
              <a:t>attend at least 90% of their classes </a:t>
            </a:r>
            <a:r>
              <a:rPr lang="en-US" sz="2200" cap="small">
                <a:latin typeface="Arial"/>
                <a:cs typeface="Arial"/>
              </a:rPr>
              <a:t>to receive credit and be promoted. </a:t>
            </a:r>
            <a:endParaRPr lang="en-US" sz="2200" cap="small">
              <a:latin typeface="Arial" panose="020B0604020202020204" pitchFamily="34" charset="0"/>
              <a:cs typeface="Arial" panose="020B0604020202020204" pitchFamily="34" charset="0"/>
            </a:endParaRPr>
          </a:p>
          <a:p>
            <a:pPr>
              <a:lnSpc>
                <a:spcPct val="100000"/>
              </a:lnSpc>
              <a:spcBef>
                <a:spcPts val="0"/>
              </a:spcBef>
              <a:buSzPct val="125000"/>
              <a:buFont typeface="Wingdings" panose="05000000000000000000" pitchFamily="2" charset="2"/>
              <a:buChar char="§"/>
              <a:tabLst>
                <a:tab pos="404813" algn="l"/>
              </a:tabLst>
            </a:pPr>
            <a:r>
              <a:rPr lang="en-US" sz="2200" cap="small">
                <a:latin typeface="Arial"/>
                <a:cs typeface="Arial"/>
                <a:hlinkClick r:id="rId4"/>
              </a:rPr>
              <a:t>HISD Attendance Policy</a:t>
            </a:r>
            <a:endParaRPr lang="en-US" sz="2200" cap="small">
              <a:latin typeface="Arial"/>
              <a:cs typeface="Arial"/>
            </a:endParaRPr>
          </a:p>
          <a:p>
            <a:pPr>
              <a:lnSpc>
                <a:spcPct val="100000"/>
              </a:lnSpc>
              <a:spcBef>
                <a:spcPts val="0"/>
              </a:spcBef>
              <a:buSzPct val="125000"/>
              <a:buFont typeface="Wingdings" panose="05000000000000000000" pitchFamily="2" charset="2"/>
              <a:buChar char="§"/>
              <a:tabLst>
                <a:tab pos="404813" algn="l"/>
              </a:tabLst>
            </a:pPr>
            <a:r>
              <a:rPr lang="en-US" sz="2200" cap="small">
                <a:latin typeface="Arial"/>
                <a:cs typeface="Arial"/>
              </a:rPr>
              <a:t>Students returning from an absence must bring a written note from a parent/guardian or physician validating the reason for the absence, WITHIN THREE (3) DAYS, to Ms. Guidry in the Attendance Office in order to record the absence as EXCUSED.</a:t>
            </a:r>
          </a:p>
        </p:txBody>
      </p:sp>
    </p:spTree>
    <p:extLst>
      <p:ext uri="{BB962C8B-B14F-4D97-AF65-F5344CB8AC3E}">
        <p14:creationId xmlns:p14="http://schemas.microsoft.com/office/powerpoint/2010/main" val="9726305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5A55FB-C15B-45A0-A01B-67D01A73CE9A}"/>
              </a:ext>
            </a:extLst>
          </p:cNvPr>
          <p:cNvSpPr>
            <a:spLocks noGrp="1"/>
          </p:cNvSpPr>
          <p:nvPr>
            <p:ph type="title"/>
          </p:nvPr>
        </p:nvSpPr>
        <p:spPr>
          <a:xfrm>
            <a:off x="207843" y="126059"/>
            <a:ext cx="11494638" cy="1158140"/>
          </a:xfrm>
        </p:spPr>
        <p:txBody>
          <a:bodyPr>
            <a:noAutofit/>
          </a:bodyPr>
          <a:lstStyle/>
          <a:p>
            <a:r>
              <a:rPr lang="en-US" sz="4400" b="1" cap="small">
                <a:effectLst>
                  <a:outerShdw blurRad="50800" dist="38100" dir="5400000" algn="t" rotWithShape="0">
                    <a:schemeClr val="bg1">
                      <a:lumMod val="75000"/>
                    </a:schemeClr>
                  </a:outerShdw>
                </a:effectLst>
                <a:latin typeface="Arial Rounded MT Bold"/>
              </a:rPr>
              <a:t>Attendance Appeal Process 2023-2024</a:t>
            </a:r>
          </a:p>
        </p:txBody>
      </p:sp>
      <p:sp>
        <p:nvSpPr>
          <p:cNvPr id="4" name="Content Placeholder 3">
            <a:extLst>
              <a:ext uri="{FF2B5EF4-FFF2-40B4-BE49-F238E27FC236}">
                <a16:creationId xmlns:a16="http://schemas.microsoft.com/office/drawing/2014/main" id="{0B637BE2-E027-46C8-9F7C-CFA3F02E9678}"/>
              </a:ext>
            </a:extLst>
          </p:cNvPr>
          <p:cNvSpPr>
            <a:spLocks noGrp="1"/>
          </p:cNvSpPr>
          <p:nvPr>
            <p:ph sz="quarter" idx="13"/>
          </p:nvPr>
        </p:nvSpPr>
        <p:spPr>
          <a:xfrm>
            <a:off x="301841" y="1319709"/>
            <a:ext cx="11283517" cy="4090387"/>
          </a:xfrm>
        </p:spPr>
        <p:txBody>
          <a:bodyPr>
            <a:noAutofit/>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2800" b="1" cap="small">
                <a:solidFill>
                  <a:srgbClr val="FF0000"/>
                </a:solidFill>
                <a:latin typeface="Arial" panose="020B0604020202020204" pitchFamily="34" charset="0"/>
                <a:cs typeface="Arial" panose="020B0604020202020204" pitchFamily="34" charset="0"/>
              </a:rPr>
              <a:t>DEADLINE</a:t>
            </a:r>
            <a:r>
              <a:rPr kumimoji="0" lang="en-US" sz="2800" b="1" i="0" u="none" strike="noStrike" kern="1200" cap="small" spc="0" normalizeH="0" noProof="0">
                <a:ln>
                  <a:noFill/>
                </a:ln>
                <a:solidFill>
                  <a:srgbClr val="FF0000"/>
                </a:solidFill>
                <a:effectLst/>
                <a:uLnTx/>
                <a:uFillTx/>
                <a:latin typeface="Arial" panose="020B0604020202020204" pitchFamily="34" charset="0"/>
                <a:cs typeface="Arial" panose="020B0604020202020204" pitchFamily="34" charset="0"/>
              </a:rPr>
              <a:t> </a:t>
            </a:r>
          </a:p>
          <a:p>
            <a:pPr marR="0" lvl="0" algn="ctr" defTabSz="914400" rtl="0" eaLnBrk="1" fontAlgn="auto" latinLnBrk="0" hangingPunct="1">
              <a:lnSpc>
                <a:spcPct val="90000"/>
              </a:lnSpc>
              <a:spcBef>
                <a:spcPts val="1000"/>
              </a:spcBef>
              <a:spcAft>
                <a:spcPts val="0"/>
              </a:spcAft>
              <a:buClrTx/>
              <a:buSzTx/>
              <a:tabLst/>
              <a:defRPr/>
            </a:pPr>
            <a:r>
              <a:rPr lang="en-US" sz="3200" cap="small">
                <a:latin typeface="Segoe UI" panose="020B0502040204020203" pitchFamily="34" charset="0"/>
                <a:cs typeface="Arial" panose="020B0604020202020204" pitchFamily="34" charset="0"/>
              </a:rPr>
              <a:t>All </a:t>
            </a:r>
            <a:r>
              <a:rPr lang="en-US" sz="3200" b="1" cap="small">
                <a:solidFill>
                  <a:srgbClr val="FF0000"/>
                </a:solidFill>
                <a:latin typeface="Segoe UI" panose="020B0502040204020203" pitchFamily="34" charset="0"/>
                <a:cs typeface="Arial" panose="020B0604020202020204" pitchFamily="34" charset="0"/>
              </a:rPr>
              <a:t>NGs </a:t>
            </a:r>
            <a:r>
              <a:rPr lang="en-US" sz="3200" cap="small">
                <a:latin typeface="Segoe UI" panose="020B0502040204020203" pitchFamily="34" charset="0"/>
                <a:cs typeface="Arial" panose="020B0604020202020204" pitchFamily="34" charset="0"/>
              </a:rPr>
              <a:t>earned in the 22-23 SY must be cleared </a:t>
            </a:r>
          </a:p>
          <a:p>
            <a:pPr marL="0" indent="0" algn="ctr">
              <a:lnSpc>
                <a:spcPct val="90000"/>
              </a:lnSpc>
              <a:buClrTx/>
              <a:buSzTx/>
              <a:buNone/>
              <a:defRPr/>
            </a:pPr>
            <a:r>
              <a:rPr lang="en-US" sz="3200" cap="small">
                <a:latin typeface="Segoe UI"/>
                <a:cs typeface="Arial"/>
              </a:rPr>
              <a:t>       October 3, 2023</a:t>
            </a:r>
          </a:p>
          <a:p>
            <a:pPr marL="0" marR="0" lvl="0" indent="0" algn="ctr" defTabSz="914400" rtl="0" eaLnBrk="1" fontAlgn="auto" latinLnBrk="0" hangingPunct="1">
              <a:lnSpc>
                <a:spcPct val="90000"/>
              </a:lnSpc>
              <a:spcBef>
                <a:spcPts val="1000"/>
              </a:spcBef>
              <a:spcAft>
                <a:spcPts val="0"/>
              </a:spcAft>
              <a:buClrTx/>
              <a:buSzTx/>
              <a:buNone/>
              <a:tabLst/>
              <a:defRPr/>
            </a:pPr>
            <a:endParaRPr lang="en-US" sz="3200" cap="small">
              <a:latin typeface="Segoe UI" panose="020B0502040204020203" pitchFamily="34" charset="0"/>
              <a:cs typeface="Arial" panose="020B0604020202020204" pitchFamily="34" charset="0"/>
            </a:endParaRPr>
          </a:p>
          <a:p>
            <a:pPr algn="ctr">
              <a:lnSpc>
                <a:spcPct val="90000"/>
              </a:lnSpc>
              <a:buClrTx/>
              <a:buSzTx/>
              <a:defRPr/>
            </a:pPr>
            <a:r>
              <a:rPr lang="en-US" sz="2800" cap="small">
                <a:latin typeface="Segoe UI"/>
                <a:cs typeface="Arial"/>
              </a:rPr>
              <a:t>If All </a:t>
            </a:r>
            <a:r>
              <a:rPr lang="en-US" sz="2800" b="1" cap="small">
                <a:solidFill>
                  <a:srgbClr val="FF0000"/>
                </a:solidFill>
                <a:latin typeface="Segoe UI"/>
                <a:cs typeface="Arial"/>
              </a:rPr>
              <a:t>NG’s</a:t>
            </a:r>
            <a:r>
              <a:rPr lang="en-US" sz="2800" cap="small">
                <a:latin typeface="Segoe UI"/>
                <a:cs typeface="Arial"/>
              </a:rPr>
              <a:t> are not Cleared by the deadline date you will be </a:t>
            </a:r>
            <a:r>
              <a:rPr lang="en-US" sz="2800" b="1" cap="small">
                <a:latin typeface="Segoe UI"/>
                <a:cs typeface="Arial"/>
              </a:rPr>
              <a:t>required</a:t>
            </a:r>
            <a:r>
              <a:rPr lang="en-US" sz="2800" cap="small">
                <a:latin typeface="Segoe UI"/>
                <a:cs typeface="Arial"/>
              </a:rPr>
              <a:t>, the take the class or classes over. </a:t>
            </a:r>
            <a:endParaRPr lang="en-US" sz="2800" cap="small">
              <a:latin typeface="Segoe UI" panose="020B0502040204020203" pitchFamily="34" charset="0"/>
              <a:cs typeface="Arial" panose="020B0604020202020204" pitchFamily="34" charset="0"/>
            </a:endParaRPr>
          </a:p>
        </p:txBody>
      </p:sp>
    </p:spTree>
    <p:extLst>
      <p:ext uri="{BB962C8B-B14F-4D97-AF65-F5344CB8AC3E}">
        <p14:creationId xmlns:p14="http://schemas.microsoft.com/office/powerpoint/2010/main" val="21631414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5675B1-C4E0-475D-AA52-CF0AAD9B25F1}"/>
              </a:ext>
            </a:extLst>
          </p:cNvPr>
          <p:cNvSpPr>
            <a:spLocks noGrp="1"/>
          </p:cNvSpPr>
          <p:nvPr>
            <p:ph type="title"/>
          </p:nvPr>
        </p:nvSpPr>
        <p:spPr>
          <a:xfrm>
            <a:off x="685801" y="331450"/>
            <a:ext cx="10396882" cy="1151965"/>
          </a:xfrm>
        </p:spPr>
        <p:txBody>
          <a:bodyPr/>
          <a:lstStyle/>
          <a:p>
            <a:r>
              <a:rPr lang="en-US" sz="5200" b="1" cap="small">
                <a:effectLst>
                  <a:outerShdw blurRad="50800" dist="38100" dir="5400000" algn="t" rotWithShape="0">
                    <a:schemeClr val="bg1">
                      <a:lumMod val="75000"/>
                    </a:schemeClr>
                  </a:outerShdw>
                </a:effectLst>
                <a:latin typeface="Arial Rounded MT Bold" panose="020F0704030504030204" pitchFamily="34" charset="0"/>
              </a:rPr>
              <a:t>Testing Information</a:t>
            </a:r>
          </a:p>
        </p:txBody>
      </p:sp>
      <p:sp>
        <p:nvSpPr>
          <p:cNvPr id="3" name="Content Placeholder 2">
            <a:extLst>
              <a:ext uri="{FF2B5EF4-FFF2-40B4-BE49-F238E27FC236}">
                <a16:creationId xmlns:a16="http://schemas.microsoft.com/office/drawing/2014/main" id="{88B0612A-5F64-4BB6-8E11-63C26A4AED77}"/>
              </a:ext>
            </a:extLst>
          </p:cNvPr>
          <p:cNvSpPr>
            <a:spLocks noGrp="1"/>
          </p:cNvSpPr>
          <p:nvPr>
            <p:ph sz="quarter" idx="13"/>
          </p:nvPr>
        </p:nvSpPr>
        <p:spPr>
          <a:xfrm>
            <a:off x="297612" y="1483415"/>
            <a:ext cx="5684201" cy="4067153"/>
          </a:xfrm>
        </p:spPr>
        <p:txBody>
          <a:bodyPr anchor="t">
            <a:noAutofit/>
          </a:bodyPr>
          <a:lstStyle/>
          <a:p>
            <a:pPr marL="0" indent="0">
              <a:lnSpc>
                <a:spcPct val="100000"/>
              </a:lnSpc>
              <a:buClrTx/>
              <a:buSzTx/>
              <a:buNone/>
              <a:defRPr/>
            </a:pPr>
            <a:r>
              <a:rPr lang="en-US" sz="2400" b="1" u="sng" cap="small">
                <a:solidFill>
                  <a:srgbClr val="FF0000"/>
                </a:solidFill>
                <a:latin typeface="Arial"/>
                <a:cs typeface="Arial"/>
              </a:rPr>
              <a:t>PSAT</a:t>
            </a:r>
            <a:r>
              <a:rPr kumimoji="0" lang="en-US" sz="2400" b="1" i="0" u="sng" strike="noStrike" kern="1200" cap="small" spc="0" noProof="0">
                <a:ln>
                  <a:noFill/>
                </a:ln>
                <a:solidFill>
                  <a:srgbClr val="FF0000"/>
                </a:solidFill>
                <a:effectLst/>
                <a:uLnTx/>
                <a:uFillTx/>
                <a:latin typeface="Arial"/>
                <a:cs typeface="Arial"/>
              </a:rPr>
              <a:t> -</a:t>
            </a:r>
            <a:r>
              <a:rPr lang="en-US" sz="2400" b="1" u="sng" cap="small">
                <a:solidFill>
                  <a:srgbClr val="FF0000"/>
                </a:solidFill>
                <a:latin typeface="Arial"/>
                <a:cs typeface="Arial"/>
              </a:rPr>
              <a:t> </a:t>
            </a:r>
            <a:r>
              <a:rPr kumimoji="0" lang="en-US" sz="2400" b="1" i="0" u="sng" strike="noStrike" kern="1200" cap="small" spc="0" noProof="0">
                <a:ln>
                  <a:noFill/>
                </a:ln>
                <a:solidFill>
                  <a:srgbClr val="FF0000"/>
                </a:solidFill>
                <a:effectLst/>
                <a:uLnTx/>
                <a:uFillTx/>
                <a:latin typeface="Arial"/>
                <a:cs typeface="Arial"/>
              </a:rPr>
              <a:t> </a:t>
            </a:r>
            <a:r>
              <a:rPr lang="en-US" sz="2400" b="1" u="sng" cap="small">
                <a:solidFill>
                  <a:srgbClr val="FF0000"/>
                </a:solidFill>
                <a:latin typeface="Arial"/>
                <a:cs typeface="Arial"/>
              </a:rPr>
              <a:t>Week of October 9-14th, 2023 </a:t>
            </a:r>
            <a:endParaRPr lang="en-US" sz="2400" b="1" i="0" u="sng" strike="noStrike" kern="1200" cap="small" spc="0" noProof="0">
              <a:ln>
                <a:noFill/>
              </a:ln>
              <a:solidFill>
                <a:srgbClr val="FF0000"/>
              </a:solidFill>
              <a:effectLst/>
              <a:uLnTx/>
              <a:uFillTx/>
              <a:latin typeface="Arial"/>
              <a:cs typeface="Arial"/>
            </a:endParaRPr>
          </a:p>
          <a:p>
            <a:pPr lvl="1">
              <a:lnSpc>
                <a:spcPct val="100000"/>
              </a:lnSpc>
              <a:spcBef>
                <a:spcPts val="1000"/>
              </a:spcBef>
              <a:buClrTx/>
              <a:buSzTx/>
              <a:defRPr/>
            </a:pPr>
            <a:r>
              <a:rPr lang="en-US" sz="2400" cap="small">
                <a:solidFill>
                  <a:prstClr val="black"/>
                </a:solidFill>
                <a:latin typeface="Arial" panose="020B0604020202020204" pitchFamily="34" charset="0"/>
                <a:cs typeface="Arial" panose="020B0604020202020204" pitchFamily="34" charset="0"/>
              </a:rPr>
              <a:t>KHAN Academy</a:t>
            </a:r>
          </a:p>
          <a:p>
            <a:pPr lvl="1">
              <a:lnSpc>
                <a:spcPct val="100000"/>
              </a:lnSpc>
              <a:spcBef>
                <a:spcPts val="1000"/>
              </a:spcBef>
              <a:buClrTx/>
              <a:buSzTx/>
              <a:defRPr/>
            </a:pPr>
            <a:r>
              <a:rPr lang="en-US" sz="2400" cap="small">
                <a:latin typeface="Arial"/>
                <a:cs typeface="Arial"/>
              </a:rPr>
              <a:t>Collegeboard.org</a:t>
            </a:r>
          </a:p>
          <a:p>
            <a:pPr lvl="1">
              <a:lnSpc>
                <a:spcPct val="100000"/>
              </a:lnSpc>
              <a:spcBef>
                <a:spcPts val="1000"/>
              </a:spcBef>
              <a:buClrTx/>
              <a:buSzTx/>
              <a:defRPr/>
            </a:pPr>
            <a:r>
              <a:rPr lang="en-US" sz="2400" cap="small">
                <a:latin typeface="Arial"/>
                <a:cs typeface="Arial"/>
              </a:rPr>
              <a:t>Texas Bridge </a:t>
            </a:r>
          </a:p>
          <a:p>
            <a:pPr lvl="1">
              <a:lnSpc>
                <a:spcPct val="100000"/>
              </a:lnSpc>
              <a:spcBef>
                <a:spcPts val="1000"/>
              </a:spcBef>
              <a:buClrTx/>
              <a:buSzTx/>
              <a:defRPr/>
            </a:pPr>
            <a:endParaRPr lang="en-US" sz="2400" cap="small">
              <a:latin typeface="Arial" panose="020B0604020202020204" pitchFamily="34" charset="0"/>
              <a:cs typeface="Arial" panose="020B0604020202020204" pitchFamily="34" charset="0"/>
            </a:endParaRPr>
          </a:p>
          <a:p>
            <a:pPr lvl="1">
              <a:lnSpc>
                <a:spcPct val="100000"/>
              </a:lnSpc>
              <a:spcBef>
                <a:spcPts val="1000"/>
              </a:spcBef>
              <a:buClrTx/>
              <a:buSzTx/>
              <a:defRPr/>
            </a:pPr>
            <a:endParaRPr lang="en-US" sz="2400" cap="small">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19FBFE87-530C-45EC-9310-B33204CC8C80}"/>
              </a:ext>
            </a:extLst>
          </p:cNvPr>
          <p:cNvSpPr txBox="1"/>
          <p:nvPr/>
        </p:nvSpPr>
        <p:spPr>
          <a:xfrm>
            <a:off x="6101676" y="1483415"/>
            <a:ext cx="5404523" cy="1395254"/>
          </a:xfrm>
          <a:prstGeom prst="rect">
            <a:avLst/>
          </a:prstGeom>
          <a:noFill/>
        </p:spPr>
        <p:txBody>
          <a:bodyPr wrap="square" lIns="91440" tIns="45720" rIns="91440" bIns="45720" anchor="t">
            <a:spAutoFit/>
          </a:bodyPr>
          <a:lstStyle/>
          <a:p>
            <a:pPr defTabSz="914400">
              <a:spcBef>
                <a:spcPts val="1000"/>
              </a:spcBef>
              <a:defRPr/>
            </a:pPr>
            <a:r>
              <a:rPr lang="en-US" sz="2400" b="1" u="sng" cap="small">
                <a:solidFill>
                  <a:srgbClr val="FF0000"/>
                </a:solidFill>
                <a:latin typeface="Arial"/>
                <a:cs typeface="Arial"/>
              </a:rPr>
              <a:t>TSIA2 - Fall 2023</a:t>
            </a:r>
          </a:p>
          <a:p>
            <a:pPr marL="690245" lvl="1" indent="-233045" defTabSz="914400">
              <a:spcBef>
                <a:spcPts val="1000"/>
              </a:spcBef>
              <a:buFont typeface="Arial" panose="020B0604020202020204" pitchFamily="34" charset="0"/>
              <a:buChar char="•"/>
              <a:defRPr/>
            </a:pPr>
            <a:r>
              <a:rPr lang="en-US" sz="2400" cap="small">
                <a:solidFill>
                  <a:prstClr val="black"/>
                </a:solidFill>
                <a:latin typeface="Arial" panose="020B0604020202020204" pitchFamily="34" charset="0"/>
                <a:cs typeface="Arial" panose="020B0604020202020204" pitchFamily="34" charset="0"/>
              </a:rPr>
              <a:t>APEX</a:t>
            </a:r>
          </a:p>
          <a:p>
            <a:pPr marL="690245" lvl="1" indent="-233045" defTabSz="914400">
              <a:spcBef>
                <a:spcPts val="1000"/>
              </a:spcBef>
              <a:buFont typeface="Arial" panose="020B0604020202020204" pitchFamily="34" charset="0"/>
              <a:buChar char="•"/>
              <a:defRPr/>
            </a:pPr>
            <a:r>
              <a:rPr lang="en-US" sz="2000" cap="small">
                <a:latin typeface="Arial"/>
                <a:cs typeface="Arial"/>
              </a:rPr>
              <a:t>Accuplacer.collegeboard.org</a:t>
            </a:r>
          </a:p>
        </p:txBody>
      </p:sp>
      <p:cxnSp>
        <p:nvCxnSpPr>
          <p:cNvPr id="7" name="Straight Connector 6">
            <a:extLst>
              <a:ext uri="{FF2B5EF4-FFF2-40B4-BE49-F238E27FC236}">
                <a16:creationId xmlns:a16="http://schemas.microsoft.com/office/drawing/2014/main" id="{49FDCAA4-5635-45E7-8B41-623D2C4BD09E}"/>
              </a:ext>
            </a:extLst>
          </p:cNvPr>
          <p:cNvCxnSpPr/>
          <p:nvPr/>
        </p:nvCxnSpPr>
        <p:spPr>
          <a:xfrm>
            <a:off x="5884242" y="1483415"/>
            <a:ext cx="0" cy="4067153"/>
          </a:xfrm>
          <a:prstGeom prst="line">
            <a:avLst/>
          </a:prstGeom>
        </p:spPr>
        <p:style>
          <a:lnRef idx="1">
            <a:schemeClr val="accent1"/>
          </a:lnRef>
          <a:fillRef idx="0">
            <a:schemeClr val="accent1"/>
          </a:fillRef>
          <a:effectRef idx="0">
            <a:schemeClr val="accent1"/>
          </a:effectRef>
          <a:fontRef idx="minor">
            <a:schemeClr val="tx1"/>
          </a:fontRef>
        </p:style>
      </p:cxnSp>
      <p:pic>
        <p:nvPicPr>
          <p:cNvPr id="3074" name="Picture 2" descr="The Uncertain Future of Standardized Testing | The Choate News">
            <a:extLst>
              <a:ext uri="{FF2B5EF4-FFF2-40B4-BE49-F238E27FC236}">
                <a16:creationId xmlns:a16="http://schemas.microsoft.com/office/drawing/2014/main" id="{0BCEA52F-5D70-4BC9-B33C-03EC0D319E4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15694" y="3577818"/>
            <a:ext cx="3790864" cy="180026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26" name="Picture 2" descr="Get Ahead with AP – AP Students | College Board">
            <a:extLst>
              <a:ext uri="{FF2B5EF4-FFF2-40B4-BE49-F238E27FC236}">
                <a16:creationId xmlns:a16="http://schemas.microsoft.com/office/drawing/2014/main" id="{806C1437-FD92-441B-B4D4-05C2FCD19B3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2892" y="4307226"/>
            <a:ext cx="2050028" cy="1066656"/>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A logo with a person in a hexagon and a heart&#10;&#10;Description automatically generated">
            <a:extLst>
              <a:ext uri="{FF2B5EF4-FFF2-40B4-BE49-F238E27FC236}">
                <a16:creationId xmlns:a16="http://schemas.microsoft.com/office/drawing/2014/main" id="{33205D52-D2DE-931C-AEC4-FA2C960A7C5A}"/>
              </a:ext>
            </a:extLst>
          </p:cNvPr>
          <p:cNvPicPr>
            <a:picLocks noChangeAspect="1"/>
          </p:cNvPicPr>
          <p:nvPr/>
        </p:nvPicPr>
        <p:blipFill>
          <a:blip r:embed="rId4"/>
          <a:stretch>
            <a:fillRect/>
          </a:stretch>
        </p:blipFill>
        <p:spPr>
          <a:xfrm>
            <a:off x="214402" y="3836418"/>
            <a:ext cx="1123950" cy="1543050"/>
          </a:xfrm>
          <a:prstGeom prst="rect">
            <a:avLst/>
          </a:prstGeom>
        </p:spPr>
      </p:pic>
      <p:pic>
        <p:nvPicPr>
          <p:cNvPr id="8" name="Picture 7" descr="A logo of a bridge&#10;&#10;Description automatically generated">
            <a:extLst>
              <a:ext uri="{FF2B5EF4-FFF2-40B4-BE49-F238E27FC236}">
                <a16:creationId xmlns:a16="http://schemas.microsoft.com/office/drawing/2014/main" id="{5CEE763F-63AB-94B1-BD68-884B84457D15}"/>
              </a:ext>
            </a:extLst>
          </p:cNvPr>
          <p:cNvPicPr>
            <a:picLocks noChangeAspect="1"/>
          </p:cNvPicPr>
          <p:nvPr/>
        </p:nvPicPr>
        <p:blipFill>
          <a:blip r:embed="rId5"/>
          <a:stretch>
            <a:fillRect/>
          </a:stretch>
        </p:blipFill>
        <p:spPr>
          <a:xfrm>
            <a:off x="1551766" y="4175544"/>
            <a:ext cx="2733675" cy="1181100"/>
          </a:xfrm>
          <a:prstGeom prst="rect">
            <a:avLst/>
          </a:prstGeom>
        </p:spPr>
      </p:pic>
    </p:spTree>
    <p:extLst>
      <p:ext uri="{BB962C8B-B14F-4D97-AF65-F5344CB8AC3E}">
        <p14:creationId xmlns:p14="http://schemas.microsoft.com/office/powerpoint/2010/main" val="41056885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5675B1-C4E0-475D-AA52-CF0AAD9B25F1}"/>
              </a:ext>
            </a:extLst>
          </p:cNvPr>
          <p:cNvSpPr>
            <a:spLocks noGrp="1"/>
          </p:cNvSpPr>
          <p:nvPr>
            <p:ph type="title"/>
          </p:nvPr>
        </p:nvSpPr>
        <p:spPr>
          <a:xfrm>
            <a:off x="685801" y="331450"/>
            <a:ext cx="10396882" cy="1151965"/>
          </a:xfrm>
        </p:spPr>
        <p:txBody>
          <a:bodyPr/>
          <a:lstStyle/>
          <a:p>
            <a:r>
              <a:rPr lang="en-US" sz="5200" b="1" cap="small">
                <a:effectLst>
                  <a:outerShdw blurRad="50800" dist="38100" dir="5400000" algn="t" rotWithShape="0">
                    <a:schemeClr val="bg1">
                      <a:lumMod val="75000"/>
                    </a:schemeClr>
                  </a:outerShdw>
                </a:effectLst>
                <a:latin typeface="Arial Rounded MT Bold" panose="020F0704030504030204" pitchFamily="34" charset="0"/>
              </a:rPr>
              <a:t>Testing Information</a:t>
            </a:r>
          </a:p>
        </p:txBody>
      </p:sp>
      <p:sp>
        <p:nvSpPr>
          <p:cNvPr id="3" name="Content Placeholder 2">
            <a:extLst>
              <a:ext uri="{FF2B5EF4-FFF2-40B4-BE49-F238E27FC236}">
                <a16:creationId xmlns:a16="http://schemas.microsoft.com/office/drawing/2014/main" id="{88B0612A-5F64-4BB6-8E11-63C26A4AED77}"/>
              </a:ext>
            </a:extLst>
          </p:cNvPr>
          <p:cNvSpPr>
            <a:spLocks noGrp="1"/>
          </p:cNvSpPr>
          <p:nvPr>
            <p:ph sz="quarter" idx="13"/>
          </p:nvPr>
        </p:nvSpPr>
        <p:spPr>
          <a:xfrm>
            <a:off x="297612" y="1483415"/>
            <a:ext cx="5684201" cy="4067153"/>
          </a:xfrm>
        </p:spPr>
        <p:txBody>
          <a:bodyPr anchor="t">
            <a:noAutofit/>
          </a:bodyPr>
          <a:lstStyle/>
          <a:p>
            <a:pPr marL="0" indent="0">
              <a:lnSpc>
                <a:spcPct val="100000"/>
              </a:lnSpc>
              <a:buClrTx/>
              <a:buSzTx/>
              <a:buNone/>
              <a:defRPr/>
            </a:pPr>
            <a:r>
              <a:rPr lang="en-US" sz="2400" b="1" u="sng" cap="small">
                <a:solidFill>
                  <a:srgbClr val="FF0000"/>
                </a:solidFill>
                <a:latin typeface="Arial"/>
                <a:cs typeface="Arial"/>
              </a:rPr>
              <a:t>Cred-by-Exam (CBE) - September 25 – October 14, 2023 </a:t>
            </a:r>
            <a:endParaRPr lang="en-US" sz="2400" b="1" i="0" u="sng" strike="noStrike" kern="1200" cap="small" spc="0" noProof="0">
              <a:ln>
                <a:noFill/>
              </a:ln>
              <a:solidFill>
                <a:srgbClr val="FF0000"/>
              </a:solidFill>
              <a:effectLst/>
              <a:uLnTx/>
              <a:uFillTx/>
              <a:latin typeface="Arial"/>
              <a:cs typeface="Arial"/>
            </a:endParaRPr>
          </a:p>
          <a:p>
            <a:pPr lvl="1">
              <a:lnSpc>
                <a:spcPct val="100000"/>
              </a:lnSpc>
              <a:spcBef>
                <a:spcPts val="1000"/>
              </a:spcBef>
              <a:buClrTx/>
              <a:buSzTx/>
              <a:defRPr/>
            </a:pPr>
            <a:r>
              <a:rPr lang="en-US" sz="2400" cap="small">
                <a:latin typeface="Arial"/>
                <a:cs typeface="Arial"/>
              </a:rPr>
              <a:t>To determine if students qualify  for advance</a:t>
            </a:r>
          </a:p>
          <a:p>
            <a:pPr lvl="1">
              <a:lnSpc>
                <a:spcPct val="100000"/>
              </a:lnSpc>
              <a:spcBef>
                <a:spcPts val="1000"/>
              </a:spcBef>
              <a:buClrTx/>
              <a:buSzTx/>
              <a:defRPr/>
            </a:pPr>
            <a:endParaRPr lang="en-US" sz="2400" cap="small">
              <a:latin typeface="Arial" panose="020B0604020202020204" pitchFamily="34" charset="0"/>
              <a:cs typeface="Arial" panose="020B0604020202020204" pitchFamily="34" charset="0"/>
            </a:endParaRPr>
          </a:p>
          <a:p>
            <a:pPr lvl="1">
              <a:lnSpc>
                <a:spcPct val="100000"/>
              </a:lnSpc>
              <a:spcBef>
                <a:spcPts val="1000"/>
              </a:spcBef>
              <a:buClrTx/>
              <a:buSzTx/>
              <a:defRPr/>
            </a:pPr>
            <a:endParaRPr lang="en-US" sz="2400" cap="small">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19FBFE87-530C-45EC-9310-B33204CC8C80}"/>
              </a:ext>
            </a:extLst>
          </p:cNvPr>
          <p:cNvSpPr txBox="1"/>
          <p:nvPr/>
        </p:nvSpPr>
        <p:spPr>
          <a:xfrm>
            <a:off x="6101676" y="1483415"/>
            <a:ext cx="5404523" cy="1769715"/>
          </a:xfrm>
          <a:prstGeom prst="rect">
            <a:avLst/>
          </a:prstGeom>
          <a:noFill/>
        </p:spPr>
        <p:txBody>
          <a:bodyPr wrap="square" lIns="91440" tIns="45720" rIns="91440" bIns="45720" anchor="t">
            <a:spAutoFit/>
          </a:bodyPr>
          <a:lstStyle/>
          <a:p>
            <a:pPr defTabSz="914400">
              <a:spcBef>
                <a:spcPts val="1000"/>
              </a:spcBef>
              <a:defRPr/>
            </a:pPr>
            <a:r>
              <a:rPr lang="en-US" sz="2400" b="1" u="sng" cap="small">
                <a:solidFill>
                  <a:srgbClr val="FF0000"/>
                </a:solidFill>
                <a:latin typeface="Arial"/>
                <a:cs typeface="Arial"/>
              </a:rPr>
              <a:t>SAT School </a:t>
            </a:r>
            <a:r>
              <a:rPr lang="en-US" sz="2400" b="1" u="sng" cap="small" err="1">
                <a:solidFill>
                  <a:srgbClr val="FF0000"/>
                </a:solidFill>
                <a:latin typeface="Arial"/>
                <a:cs typeface="Arial"/>
              </a:rPr>
              <a:t>DAy</a:t>
            </a:r>
            <a:r>
              <a:rPr lang="en-US" sz="2400" b="1" u="sng" cap="small">
                <a:solidFill>
                  <a:srgbClr val="FF0000"/>
                </a:solidFill>
                <a:latin typeface="Arial"/>
                <a:cs typeface="Arial"/>
              </a:rPr>
              <a:t> - October 11, 2023</a:t>
            </a:r>
          </a:p>
          <a:p>
            <a:pPr marL="690245" lvl="1" indent="-233045" defTabSz="914400">
              <a:spcBef>
                <a:spcPts val="1000"/>
              </a:spcBef>
              <a:buFont typeface="Arial" panose="020B0604020202020204" pitchFamily="34" charset="0"/>
              <a:buChar char="•"/>
              <a:defRPr/>
            </a:pPr>
            <a:r>
              <a:rPr lang="en-US" sz="2000" cap="small">
                <a:latin typeface="Arial"/>
                <a:cs typeface="Arial"/>
              </a:rPr>
              <a:t>STUDENTS WILL BE NOTIFIED</a:t>
            </a:r>
          </a:p>
          <a:p>
            <a:pPr marL="690245" lvl="1" indent="-233045" defTabSz="914400">
              <a:spcBef>
                <a:spcPts val="1000"/>
              </a:spcBef>
              <a:buFont typeface="Arial" panose="020B0604020202020204" pitchFamily="34" charset="0"/>
              <a:buChar char="•"/>
              <a:defRPr/>
            </a:pPr>
            <a:r>
              <a:rPr lang="en-US" sz="2000" cap="small">
                <a:latin typeface="Arial"/>
                <a:cs typeface="Arial"/>
              </a:rPr>
              <a:t>APEX</a:t>
            </a:r>
          </a:p>
          <a:p>
            <a:pPr marL="690245" lvl="1" indent="-233045" defTabSz="914400">
              <a:spcBef>
                <a:spcPts val="1000"/>
              </a:spcBef>
              <a:buFont typeface="Arial" panose="020B0604020202020204" pitchFamily="34" charset="0"/>
              <a:buChar char="•"/>
              <a:defRPr/>
            </a:pPr>
            <a:r>
              <a:rPr lang="en-US" sz="2000" cap="small">
                <a:latin typeface="Arial"/>
                <a:cs typeface="Arial"/>
              </a:rPr>
              <a:t>Accuplacer.collegeboard.org</a:t>
            </a:r>
          </a:p>
        </p:txBody>
      </p:sp>
      <p:cxnSp>
        <p:nvCxnSpPr>
          <p:cNvPr id="7" name="Straight Connector 6">
            <a:extLst>
              <a:ext uri="{FF2B5EF4-FFF2-40B4-BE49-F238E27FC236}">
                <a16:creationId xmlns:a16="http://schemas.microsoft.com/office/drawing/2014/main" id="{49FDCAA4-5635-45E7-8B41-623D2C4BD09E}"/>
              </a:ext>
            </a:extLst>
          </p:cNvPr>
          <p:cNvCxnSpPr/>
          <p:nvPr/>
        </p:nvCxnSpPr>
        <p:spPr>
          <a:xfrm>
            <a:off x="5884242" y="1483415"/>
            <a:ext cx="0" cy="4067153"/>
          </a:xfrm>
          <a:prstGeom prst="line">
            <a:avLst/>
          </a:prstGeom>
        </p:spPr>
        <p:style>
          <a:lnRef idx="1">
            <a:schemeClr val="accent1"/>
          </a:lnRef>
          <a:fillRef idx="0">
            <a:schemeClr val="accent1"/>
          </a:fillRef>
          <a:effectRef idx="0">
            <a:schemeClr val="accent1"/>
          </a:effectRef>
          <a:fontRef idx="minor">
            <a:schemeClr val="tx1"/>
          </a:fontRef>
        </p:style>
      </p:cxnSp>
      <p:pic>
        <p:nvPicPr>
          <p:cNvPr id="3074" name="Picture 2" descr="The Uncertain Future of Standardized Testing | The Choate News">
            <a:extLst>
              <a:ext uri="{FF2B5EF4-FFF2-40B4-BE49-F238E27FC236}">
                <a16:creationId xmlns:a16="http://schemas.microsoft.com/office/drawing/2014/main" id="{0BCEA52F-5D70-4BC9-B33C-03EC0D319E4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15694" y="3577818"/>
            <a:ext cx="3790864" cy="180026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26" name="Picture 2" descr="Get Ahead with AP – AP Students | College Board">
            <a:extLst>
              <a:ext uri="{FF2B5EF4-FFF2-40B4-BE49-F238E27FC236}">
                <a16:creationId xmlns:a16="http://schemas.microsoft.com/office/drawing/2014/main" id="{806C1437-FD92-441B-B4D4-05C2FCD19B3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2892" y="4307226"/>
            <a:ext cx="2050028" cy="1066656"/>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A logo with a person in a hexagon and a heart&#10;&#10;Description automatically generated">
            <a:extLst>
              <a:ext uri="{FF2B5EF4-FFF2-40B4-BE49-F238E27FC236}">
                <a16:creationId xmlns:a16="http://schemas.microsoft.com/office/drawing/2014/main" id="{33205D52-D2DE-931C-AEC4-FA2C960A7C5A}"/>
              </a:ext>
            </a:extLst>
          </p:cNvPr>
          <p:cNvPicPr>
            <a:picLocks noChangeAspect="1"/>
          </p:cNvPicPr>
          <p:nvPr/>
        </p:nvPicPr>
        <p:blipFill>
          <a:blip r:embed="rId4"/>
          <a:stretch>
            <a:fillRect/>
          </a:stretch>
        </p:blipFill>
        <p:spPr>
          <a:xfrm>
            <a:off x="214402" y="3836418"/>
            <a:ext cx="1123950" cy="1543050"/>
          </a:xfrm>
          <a:prstGeom prst="rect">
            <a:avLst/>
          </a:prstGeom>
        </p:spPr>
      </p:pic>
      <p:pic>
        <p:nvPicPr>
          <p:cNvPr id="8" name="Picture 7" descr="A logo of a bridge&#10;&#10;Description automatically generated">
            <a:extLst>
              <a:ext uri="{FF2B5EF4-FFF2-40B4-BE49-F238E27FC236}">
                <a16:creationId xmlns:a16="http://schemas.microsoft.com/office/drawing/2014/main" id="{5CEE763F-63AB-94B1-BD68-884B84457D15}"/>
              </a:ext>
            </a:extLst>
          </p:cNvPr>
          <p:cNvPicPr>
            <a:picLocks noChangeAspect="1"/>
          </p:cNvPicPr>
          <p:nvPr/>
        </p:nvPicPr>
        <p:blipFill>
          <a:blip r:embed="rId5"/>
          <a:stretch>
            <a:fillRect/>
          </a:stretch>
        </p:blipFill>
        <p:spPr>
          <a:xfrm>
            <a:off x="1551766" y="4175544"/>
            <a:ext cx="2733675" cy="1181100"/>
          </a:xfrm>
          <a:prstGeom prst="rect">
            <a:avLst/>
          </a:prstGeom>
        </p:spPr>
      </p:pic>
    </p:spTree>
    <p:extLst>
      <p:ext uri="{BB962C8B-B14F-4D97-AF65-F5344CB8AC3E}">
        <p14:creationId xmlns:p14="http://schemas.microsoft.com/office/powerpoint/2010/main" val="31398271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5675B1-C4E0-475D-AA52-CF0AAD9B25F1}"/>
              </a:ext>
            </a:extLst>
          </p:cNvPr>
          <p:cNvSpPr>
            <a:spLocks noGrp="1"/>
          </p:cNvSpPr>
          <p:nvPr>
            <p:ph type="title"/>
          </p:nvPr>
        </p:nvSpPr>
        <p:spPr>
          <a:xfrm>
            <a:off x="332876" y="221507"/>
            <a:ext cx="10749807" cy="1151965"/>
          </a:xfrm>
        </p:spPr>
        <p:txBody>
          <a:bodyPr/>
          <a:lstStyle/>
          <a:p>
            <a:r>
              <a:rPr lang="en-US" sz="5200" b="1" cap="small">
                <a:effectLst>
                  <a:outerShdw blurRad="50800" dist="38100" dir="5400000" algn="t" rotWithShape="0">
                    <a:schemeClr val="bg1">
                      <a:lumMod val="75000"/>
                    </a:schemeClr>
                  </a:outerShdw>
                </a:effectLst>
                <a:latin typeface="Arial Rounded MT Bold" panose="020F0704030504030204" pitchFamily="34" charset="0"/>
              </a:rPr>
              <a:t>Testing Information</a:t>
            </a:r>
          </a:p>
        </p:txBody>
      </p:sp>
      <p:sp>
        <p:nvSpPr>
          <p:cNvPr id="3" name="Content Placeholder 2">
            <a:extLst>
              <a:ext uri="{FF2B5EF4-FFF2-40B4-BE49-F238E27FC236}">
                <a16:creationId xmlns:a16="http://schemas.microsoft.com/office/drawing/2014/main" id="{88B0612A-5F64-4BB6-8E11-63C26A4AED77}"/>
              </a:ext>
            </a:extLst>
          </p:cNvPr>
          <p:cNvSpPr>
            <a:spLocks noGrp="1"/>
          </p:cNvSpPr>
          <p:nvPr>
            <p:ph sz="quarter" idx="13"/>
          </p:nvPr>
        </p:nvSpPr>
        <p:spPr>
          <a:xfrm>
            <a:off x="332876" y="1276539"/>
            <a:ext cx="5390146" cy="4274029"/>
          </a:xfrm>
        </p:spPr>
        <p:txBody>
          <a:bodyPr anchor="t">
            <a:noAutofit/>
          </a:bodyPr>
          <a:lstStyle/>
          <a:p>
            <a:pPr marL="0" marR="0" lvl="0" indent="0" algn="l" defTabSz="914400" rtl="0" eaLnBrk="1" fontAlgn="auto" latinLnBrk="0" hangingPunct="1">
              <a:lnSpc>
                <a:spcPct val="100000"/>
              </a:lnSpc>
              <a:spcBef>
                <a:spcPts val="1000"/>
              </a:spcBef>
              <a:spcAft>
                <a:spcPts val="0"/>
              </a:spcAft>
              <a:buClrTx/>
              <a:buSzTx/>
              <a:buNone/>
              <a:tabLst/>
              <a:defRPr/>
            </a:pPr>
            <a:r>
              <a:rPr kumimoji="0" lang="en-US" b="1" i="0" strike="noStrike" kern="1200" cap="small" spc="0" noProof="0">
                <a:ln>
                  <a:noFill/>
                </a:ln>
                <a:effectLst/>
                <a:uLnTx/>
                <a:uFillTx/>
                <a:latin typeface="Arial" panose="020B0604020202020204" pitchFamily="34" charset="0"/>
                <a:cs typeface="Arial" panose="020B0604020202020204" pitchFamily="34" charset="0"/>
              </a:rPr>
              <a:t>STAAR</a:t>
            </a:r>
            <a:r>
              <a:rPr kumimoji="0" lang="en-US" b="0" i="0" strike="noStrike" kern="1200" cap="small" spc="0" noProof="0">
                <a:ln>
                  <a:noFill/>
                </a:ln>
                <a:solidFill>
                  <a:srgbClr val="FF0000"/>
                </a:solidFill>
                <a:effectLst/>
                <a:uLnTx/>
                <a:uFillTx/>
                <a:latin typeface="Arial" panose="020B0604020202020204" pitchFamily="34" charset="0"/>
                <a:cs typeface="Arial" panose="020B0604020202020204" pitchFamily="34" charset="0"/>
              </a:rPr>
              <a:t> </a:t>
            </a:r>
            <a:r>
              <a:rPr kumimoji="0" lang="en-US" b="0" i="0" strike="noStrike" kern="1200" cap="small" spc="0" noProof="0">
                <a:ln>
                  <a:noFill/>
                </a:ln>
                <a:effectLst/>
                <a:uLnTx/>
                <a:uFillTx/>
                <a:latin typeface="Arial" panose="020B0604020202020204" pitchFamily="34" charset="0"/>
                <a:cs typeface="Arial" panose="020B0604020202020204" pitchFamily="34" charset="0"/>
              </a:rPr>
              <a:t>–</a:t>
            </a:r>
            <a:r>
              <a:rPr kumimoji="0" lang="en-US" b="0" i="0" strike="noStrike" kern="1200" cap="small" spc="0" noProof="0">
                <a:ln>
                  <a:noFill/>
                </a:ln>
                <a:solidFill>
                  <a:srgbClr val="FF0000"/>
                </a:solidFill>
                <a:effectLst/>
                <a:uLnTx/>
                <a:uFillTx/>
                <a:latin typeface="Arial" panose="020B0604020202020204" pitchFamily="34" charset="0"/>
                <a:cs typeface="Arial" panose="020B0604020202020204" pitchFamily="34" charset="0"/>
              </a:rPr>
              <a:t> </a:t>
            </a:r>
            <a:r>
              <a:rPr kumimoji="0" lang="en-US" b="1" i="0" u="none" strike="noStrike" kern="1200" cap="small" spc="0" noProof="0">
                <a:ln>
                  <a:noFill/>
                </a:ln>
                <a:solidFill>
                  <a:prstClr val="black"/>
                </a:solidFill>
                <a:effectLst/>
                <a:uLnTx/>
                <a:uFillTx/>
                <a:latin typeface="Arial" panose="020B0604020202020204" pitchFamily="34" charset="0"/>
                <a:cs typeface="Arial" panose="020B0604020202020204" pitchFamily="34" charset="0"/>
              </a:rPr>
              <a:t>STAAR EOC Assessment </a:t>
            </a:r>
          </a:p>
          <a:p>
            <a:pPr lvl="1">
              <a:lnSpc>
                <a:spcPct val="100000"/>
              </a:lnSpc>
              <a:spcBef>
                <a:spcPts val="1000"/>
              </a:spcBef>
              <a:buClrTx/>
              <a:buSzTx/>
              <a:defRPr/>
            </a:pPr>
            <a:r>
              <a:rPr lang="en-US" sz="2200" cap="small">
                <a:solidFill>
                  <a:srgbClr val="FF0000"/>
                </a:solidFill>
                <a:latin typeface="Arial" panose="020B0604020202020204" pitchFamily="34" charset="0"/>
                <a:cs typeface="Arial" panose="020B0604020202020204" pitchFamily="34" charset="0"/>
              </a:rPr>
              <a:t>April 18, 2023 – English I </a:t>
            </a:r>
          </a:p>
          <a:p>
            <a:pPr lvl="1">
              <a:lnSpc>
                <a:spcPct val="100000"/>
              </a:lnSpc>
              <a:spcBef>
                <a:spcPts val="1000"/>
              </a:spcBef>
              <a:buClrTx/>
              <a:buSzTx/>
              <a:defRPr/>
            </a:pPr>
            <a:r>
              <a:rPr lang="en-US" sz="2200" cap="small">
                <a:solidFill>
                  <a:srgbClr val="FF0000"/>
                </a:solidFill>
                <a:latin typeface="Arial" panose="020B0604020202020204" pitchFamily="34" charset="0"/>
                <a:cs typeface="Arial" panose="020B0604020202020204" pitchFamily="34" charset="0"/>
              </a:rPr>
              <a:t>April 19, 2023 – English II </a:t>
            </a:r>
          </a:p>
          <a:p>
            <a:pPr lvl="1">
              <a:lnSpc>
                <a:spcPct val="100000"/>
              </a:lnSpc>
              <a:spcBef>
                <a:spcPts val="1000"/>
              </a:spcBef>
              <a:buClrTx/>
              <a:buSzTx/>
              <a:defRPr/>
            </a:pPr>
            <a:r>
              <a:rPr kumimoji="0" lang="en-US" sz="2200" b="0" i="0" u="none" strike="noStrike" kern="1200" cap="small" spc="0" noProof="0">
                <a:ln>
                  <a:noFill/>
                </a:ln>
                <a:solidFill>
                  <a:srgbClr val="FF0000"/>
                </a:solidFill>
                <a:effectLst/>
                <a:uLnTx/>
                <a:uFillTx/>
                <a:latin typeface="Arial" panose="020B0604020202020204" pitchFamily="34" charset="0"/>
                <a:cs typeface="Arial" panose="020B0604020202020204" pitchFamily="34" charset="0"/>
              </a:rPr>
              <a:t>April 25, 2023 – US History </a:t>
            </a:r>
            <a:endParaRPr lang="en-US" sz="2200" cap="small">
              <a:solidFill>
                <a:srgbClr val="FF0000"/>
              </a:solidFill>
              <a:latin typeface="Arial" panose="020B0604020202020204" pitchFamily="34" charset="0"/>
              <a:cs typeface="Arial" panose="020B0604020202020204" pitchFamily="34" charset="0"/>
            </a:endParaRPr>
          </a:p>
          <a:p>
            <a:pPr lvl="1">
              <a:lnSpc>
                <a:spcPct val="100000"/>
              </a:lnSpc>
              <a:spcBef>
                <a:spcPts val="1000"/>
              </a:spcBef>
              <a:buClrTx/>
              <a:buSzTx/>
              <a:defRPr/>
            </a:pPr>
            <a:r>
              <a:rPr lang="en-US" sz="2200" cap="small">
                <a:solidFill>
                  <a:srgbClr val="FF0000"/>
                </a:solidFill>
                <a:latin typeface="Arial" panose="020B0604020202020204" pitchFamily="34" charset="0"/>
                <a:cs typeface="Arial" panose="020B0604020202020204" pitchFamily="34" charset="0"/>
              </a:rPr>
              <a:t>April 27, 2023 – Biology </a:t>
            </a:r>
          </a:p>
          <a:p>
            <a:pPr lvl="1">
              <a:lnSpc>
                <a:spcPct val="100000"/>
              </a:lnSpc>
              <a:spcBef>
                <a:spcPts val="1000"/>
              </a:spcBef>
              <a:buClrTx/>
              <a:buSzTx/>
              <a:defRPr/>
            </a:pPr>
            <a:r>
              <a:rPr lang="en-US" sz="2200" cap="small">
                <a:solidFill>
                  <a:srgbClr val="FF0000"/>
                </a:solidFill>
                <a:latin typeface="Arial" panose="020B0604020202020204" pitchFamily="34" charset="0"/>
                <a:cs typeface="Arial" panose="020B0604020202020204" pitchFamily="34" charset="0"/>
              </a:rPr>
              <a:t>May 2, 2023 – Algebra I </a:t>
            </a:r>
            <a:endParaRPr kumimoji="0" lang="en-US" sz="2200" b="0" i="0" u="none" strike="noStrike" kern="1200" cap="small" spc="0" noProof="0">
              <a:ln>
                <a:noFill/>
              </a:ln>
              <a:solidFill>
                <a:srgbClr val="FF0000"/>
              </a:solidFill>
              <a:effectLst/>
              <a:uLnTx/>
              <a:uFillTx/>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1200"/>
              </a:spcBef>
              <a:spcAft>
                <a:spcPts val="0"/>
              </a:spcAft>
              <a:buClrTx/>
              <a:buSzTx/>
              <a:buNone/>
              <a:tabLst/>
              <a:defRPr/>
            </a:pPr>
            <a:r>
              <a:rPr lang="en-US" b="1" cap="small">
                <a:latin typeface="Arial" panose="020B0604020202020204" pitchFamily="34" charset="0"/>
                <a:cs typeface="Arial" panose="020B0604020202020204" pitchFamily="34" charset="0"/>
              </a:rPr>
              <a:t>TELPAS</a:t>
            </a:r>
            <a:endParaRPr lang="en-US" b="1" cap="small">
              <a:solidFill>
                <a:srgbClr val="FF0000"/>
              </a:solidFill>
              <a:latin typeface="Arial" panose="020B0604020202020204" pitchFamily="34" charset="0"/>
              <a:cs typeface="Arial" panose="020B0604020202020204" pitchFamily="34" charset="0"/>
            </a:endParaRPr>
          </a:p>
          <a:p>
            <a:pPr lvl="1">
              <a:lnSpc>
                <a:spcPct val="100000"/>
              </a:lnSpc>
              <a:spcBef>
                <a:spcPts val="0"/>
              </a:spcBef>
              <a:buClrTx/>
              <a:buSzTx/>
              <a:defRPr/>
            </a:pPr>
            <a:r>
              <a:rPr lang="en-US" sz="2200" cap="small">
                <a:solidFill>
                  <a:srgbClr val="FF0000"/>
                </a:solidFill>
                <a:latin typeface="Arial" panose="020B0604020202020204" pitchFamily="34" charset="0"/>
                <a:cs typeface="Arial" panose="020B0604020202020204" pitchFamily="34" charset="0"/>
              </a:rPr>
              <a:t>February 20 – March 6, 2023 </a:t>
            </a:r>
          </a:p>
          <a:p>
            <a:pPr marL="0" indent="0">
              <a:lnSpc>
                <a:spcPct val="100000"/>
              </a:lnSpc>
              <a:spcBef>
                <a:spcPts val="1200"/>
              </a:spcBef>
              <a:buClrTx/>
              <a:buSzTx/>
              <a:buNone/>
              <a:defRPr/>
            </a:pPr>
            <a:r>
              <a:rPr lang="en-US" b="1" cap="small">
                <a:latin typeface="Arial" panose="020B0604020202020204" pitchFamily="34" charset="0"/>
                <a:cs typeface="Arial" panose="020B0604020202020204" pitchFamily="34" charset="0"/>
              </a:rPr>
              <a:t>ADVANCED PLACEMENT ASSESSMENTS</a:t>
            </a:r>
          </a:p>
          <a:p>
            <a:pPr lvl="1">
              <a:lnSpc>
                <a:spcPct val="100000"/>
              </a:lnSpc>
              <a:spcBef>
                <a:spcPts val="0"/>
              </a:spcBef>
              <a:buClrTx/>
              <a:buSzTx/>
              <a:defRPr/>
            </a:pPr>
            <a:r>
              <a:rPr lang="en-US" sz="2200" cap="small">
                <a:solidFill>
                  <a:srgbClr val="FF0000"/>
                </a:solidFill>
                <a:latin typeface="Arial" panose="020B0604020202020204" pitchFamily="34" charset="0"/>
                <a:cs typeface="Arial" panose="020B0604020202020204" pitchFamily="34" charset="0"/>
              </a:rPr>
              <a:t>May 1 – May 11, 2023 </a:t>
            </a:r>
          </a:p>
        </p:txBody>
      </p:sp>
      <p:sp>
        <p:nvSpPr>
          <p:cNvPr id="5" name="TextBox 4">
            <a:extLst>
              <a:ext uri="{FF2B5EF4-FFF2-40B4-BE49-F238E27FC236}">
                <a16:creationId xmlns:a16="http://schemas.microsoft.com/office/drawing/2014/main" id="{19FBFE87-530C-45EC-9310-B33204CC8C80}"/>
              </a:ext>
            </a:extLst>
          </p:cNvPr>
          <p:cNvSpPr txBox="1"/>
          <p:nvPr/>
        </p:nvSpPr>
        <p:spPr>
          <a:xfrm>
            <a:off x="6075947" y="1276539"/>
            <a:ext cx="5430252" cy="4467890"/>
          </a:xfrm>
          <a:prstGeom prst="rect">
            <a:avLst/>
          </a:prstGeom>
          <a:noFill/>
        </p:spPr>
        <p:txBody>
          <a:bodyPr wrap="square">
            <a:spAutoFit/>
          </a:bodyPr>
          <a:lstStyle/>
          <a:p>
            <a:pPr marL="0" marR="0" lvl="0" indent="0" algn="l" defTabSz="914400" rtl="0" eaLnBrk="1" fontAlgn="auto" latinLnBrk="0" hangingPunct="1">
              <a:lnSpc>
                <a:spcPct val="100000"/>
              </a:lnSpc>
              <a:spcBef>
                <a:spcPts val="1000"/>
              </a:spcBef>
              <a:spcAft>
                <a:spcPts val="0"/>
              </a:spcAft>
              <a:buClrTx/>
              <a:buSzTx/>
              <a:buNone/>
              <a:tabLst/>
              <a:defRPr/>
            </a:pPr>
            <a:r>
              <a:rPr kumimoji="0" lang="en-US" sz="2400" b="0" i="0" u="sng" strike="noStrike" kern="1200" cap="small" spc="0" noProof="0">
                <a:ln>
                  <a:noFill/>
                </a:ln>
                <a:solidFill>
                  <a:srgbClr val="FF0000"/>
                </a:solidFill>
                <a:effectLst/>
                <a:uLnTx/>
                <a:uFillTx/>
                <a:latin typeface="Arial" panose="020B0604020202020204" pitchFamily="34" charset="0"/>
                <a:cs typeface="Arial" panose="020B0604020202020204" pitchFamily="34" charset="0"/>
              </a:rPr>
              <a:t>ACT –  Spring 2023</a:t>
            </a:r>
          </a:p>
          <a:p>
            <a:pPr marL="800100" lvl="1" indent="-342900">
              <a:lnSpc>
                <a:spcPct val="100000"/>
              </a:lnSpc>
              <a:buClrTx/>
              <a:buSzTx/>
              <a:buFont typeface="Arial" panose="020B0604020202020204" pitchFamily="34" charset="0"/>
              <a:buChar char="•"/>
              <a:defRPr/>
            </a:pPr>
            <a:r>
              <a:rPr kumimoji="0" lang="en-US" sz="2400" b="0" i="0" u="none" strike="noStrike" kern="1200" cap="small" spc="0" noProof="0">
                <a:ln>
                  <a:noFill/>
                </a:ln>
                <a:solidFill>
                  <a:prstClr val="black"/>
                </a:solidFill>
                <a:effectLst/>
                <a:uLnTx/>
                <a:uFillTx/>
                <a:latin typeface="Arial" panose="020B0604020202020204" pitchFamily="34" charset="0"/>
                <a:cs typeface="Arial" panose="020B0604020202020204" pitchFamily="34" charset="0"/>
              </a:rPr>
              <a:t>ACT.org (Free test prep Guide for 2023)</a:t>
            </a:r>
          </a:p>
          <a:p>
            <a:pPr marL="0" marR="0" lvl="0" indent="0" algn="l" defTabSz="914400" rtl="0" eaLnBrk="1" fontAlgn="auto" latinLnBrk="0" hangingPunct="1">
              <a:lnSpc>
                <a:spcPct val="100000"/>
              </a:lnSpc>
              <a:spcBef>
                <a:spcPts val="1000"/>
              </a:spcBef>
              <a:spcAft>
                <a:spcPts val="0"/>
              </a:spcAft>
              <a:buClrTx/>
              <a:buSzTx/>
              <a:buNone/>
              <a:tabLst/>
              <a:defRPr/>
            </a:pPr>
            <a:endParaRPr lang="en-US" sz="2400" u="sng" cap="small">
              <a:solidFill>
                <a:srgbClr val="FF0000"/>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1000"/>
              </a:spcBef>
              <a:spcAft>
                <a:spcPts val="0"/>
              </a:spcAft>
              <a:buClrTx/>
              <a:buSzTx/>
              <a:buNone/>
              <a:tabLst/>
              <a:defRPr/>
            </a:pPr>
            <a:endParaRPr lang="en-US" sz="2400" u="sng" cap="small">
              <a:solidFill>
                <a:srgbClr val="FF0000"/>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1000"/>
              </a:spcBef>
              <a:spcAft>
                <a:spcPts val="0"/>
              </a:spcAft>
              <a:buClrTx/>
              <a:buSzTx/>
              <a:buNone/>
              <a:tabLst/>
              <a:defRPr/>
            </a:pPr>
            <a:endParaRPr lang="en-US" sz="2400" u="sng" cap="small">
              <a:solidFill>
                <a:srgbClr val="FF0000"/>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1000"/>
              </a:spcBef>
              <a:spcAft>
                <a:spcPts val="0"/>
              </a:spcAft>
              <a:buClrTx/>
              <a:buSzTx/>
              <a:buNone/>
              <a:tabLst/>
              <a:defRPr/>
            </a:pPr>
            <a:endParaRPr lang="en-US" sz="800" u="sng" cap="small">
              <a:solidFill>
                <a:srgbClr val="FF0000"/>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1000"/>
              </a:spcBef>
              <a:spcAft>
                <a:spcPts val="0"/>
              </a:spcAft>
              <a:buClrTx/>
              <a:buSzTx/>
              <a:buNone/>
              <a:tabLst/>
              <a:defRPr/>
            </a:pPr>
            <a:r>
              <a:rPr lang="en-US" sz="2400" u="sng" cap="small">
                <a:solidFill>
                  <a:srgbClr val="FF0000"/>
                </a:solidFill>
                <a:latin typeface="Arial" panose="020B0604020202020204" pitchFamily="34" charset="0"/>
                <a:cs typeface="Arial" panose="020B0604020202020204" pitchFamily="34" charset="0"/>
              </a:rPr>
              <a:t>TSIA2 - Spring 2023</a:t>
            </a:r>
          </a:p>
          <a:p>
            <a:pPr marL="800100" lvl="1" indent="-342900" defTabSz="914400">
              <a:spcBef>
                <a:spcPts val="1000"/>
              </a:spcBef>
              <a:buFont typeface="Arial" panose="020B0604020202020204" pitchFamily="34" charset="0"/>
              <a:buChar char="•"/>
              <a:defRPr/>
            </a:pPr>
            <a:r>
              <a:rPr lang="en-US" sz="2400" cap="small">
                <a:latin typeface="Arial" panose="020B0604020202020204" pitchFamily="34" charset="0"/>
                <a:cs typeface="Arial" panose="020B0604020202020204" pitchFamily="34" charset="0"/>
              </a:rPr>
              <a:t>Khan Academy</a:t>
            </a:r>
          </a:p>
          <a:p>
            <a:pPr marL="800100" lvl="1" indent="-342900" defTabSz="914400">
              <a:spcBef>
                <a:spcPts val="1000"/>
              </a:spcBef>
              <a:buFont typeface="Arial" panose="020B0604020202020204" pitchFamily="34" charset="0"/>
              <a:buChar char="•"/>
              <a:defRPr/>
            </a:pPr>
            <a:r>
              <a:rPr lang="en-US" sz="2400" cap="small">
                <a:solidFill>
                  <a:prstClr val="black"/>
                </a:solidFill>
                <a:latin typeface="Arial" panose="020B0604020202020204" pitchFamily="34" charset="0"/>
                <a:cs typeface="Arial" panose="020B0604020202020204" pitchFamily="34" charset="0"/>
              </a:rPr>
              <a:t>Accuplacer.collegeboard.org</a:t>
            </a:r>
          </a:p>
        </p:txBody>
      </p:sp>
      <p:cxnSp>
        <p:nvCxnSpPr>
          <p:cNvPr id="7" name="Straight Connector 6">
            <a:extLst>
              <a:ext uri="{FF2B5EF4-FFF2-40B4-BE49-F238E27FC236}">
                <a16:creationId xmlns:a16="http://schemas.microsoft.com/office/drawing/2014/main" id="{49FDCAA4-5635-45E7-8B41-623D2C4BD09E}"/>
              </a:ext>
            </a:extLst>
          </p:cNvPr>
          <p:cNvCxnSpPr/>
          <p:nvPr/>
        </p:nvCxnSpPr>
        <p:spPr>
          <a:xfrm>
            <a:off x="5884242" y="1483415"/>
            <a:ext cx="0" cy="4067153"/>
          </a:xfrm>
          <a:prstGeom prst="line">
            <a:avLst/>
          </a:prstGeom>
        </p:spPr>
        <p:style>
          <a:lnRef idx="1">
            <a:schemeClr val="accent1"/>
          </a:lnRef>
          <a:fillRef idx="0">
            <a:schemeClr val="accent1"/>
          </a:fillRef>
          <a:effectRef idx="0">
            <a:schemeClr val="accent1"/>
          </a:effectRef>
          <a:fontRef idx="minor">
            <a:schemeClr val="tx1"/>
          </a:fontRef>
        </p:style>
      </p:cxnSp>
      <p:pic>
        <p:nvPicPr>
          <p:cNvPr id="3074" name="Picture 2" descr="The Uncertain Future of Standardized Testing | The Choate News">
            <a:extLst>
              <a:ext uri="{FF2B5EF4-FFF2-40B4-BE49-F238E27FC236}">
                <a16:creationId xmlns:a16="http://schemas.microsoft.com/office/drawing/2014/main" id="{0BCEA52F-5D70-4BC9-B33C-03EC0D319E4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40921" y="4204162"/>
            <a:ext cx="1506458" cy="85118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graphicFrame>
        <p:nvGraphicFramePr>
          <p:cNvPr id="4" name="Table 5">
            <a:extLst>
              <a:ext uri="{FF2B5EF4-FFF2-40B4-BE49-F238E27FC236}">
                <a16:creationId xmlns:a16="http://schemas.microsoft.com/office/drawing/2014/main" id="{1FFC1060-4510-4F69-984A-C06F2B776705}"/>
              </a:ext>
            </a:extLst>
          </p:cNvPr>
          <p:cNvGraphicFramePr>
            <a:graphicFrameLocks noGrp="1"/>
          </p:cNvGraphicFramePr>
          <p:nvPr>
            <p:extLst>
              <p:ext uri="{D42A27DB-BD31-4B8C-83A1-F6EECF244321}">
                <p14:modId xmlns:p14="http://schemas.microsoft.com/office/powerpoint/2010/main" val="44432500"/>
              </p:ext>
            </p:extLst>
          </p:nvPr>
        </p:nvGraphicFramePr>
        <p:xfrm>
          <a:off x="6238592" y="2444451"/>
          <a:ext cx="5195934" cy="1442982"/>
        </p:xfrm>
        <a:graphic>
          <a:graphicData uri="http://schemas.openxmlformats.org/drawingml/2006/table">
            <a:tbl>
              <a:tblPr firstRow="1" bandRow="1">
                <a:tableStyleId>{5C22544A-7EE6-4342-B048-85BDC9FD1C3A}</a:tableStyleId>
              </a:tblPr>
              <a:tblGrid>
                <a:gridCol w="1539089">
                  <a:extLst>
                    <a:ext uri="{9D8B030D-6E8A-4147-A177-3AD203B41FA5}">
                      <a16:colId xmlns:a16="http://schemas.microsoft.com/office/drawing/2014/main" val="4209560839"/>
                    </a:ext>
                  </a:extLst>
                </a:gridCol>
                <a:gridCol w="1924867">
                  <a:extLst>
                    <a:ext uri="{9D8B030D-6E8A-4147-A177-3AD203B41FA5}">
                      <a16:colId xmlns:a16="http://schemas.microsoft.com/office/drawing/2014/main" val="1421282487"/>
                    </a:ext>
                  </a:extLst>
                </a:gridCol>
                <a:gridCol w="1731978">
                  <a:extLst>
                    <a:ext uri="{9D8B030D-6E8A-4147-A177-3AD203B41FA5}">
                      <a16:colId xmlns:a16="http://schemas.microsoft.com/office/drawing/2014/main" val="4114090377"/>
                    </a:ext>
                  </a:extLst>
                </a:gridCol>
              </a:tblGrid>
              <a:tr h="755116">
                <a:tc>
                  <a:txBody>
                    <a:bodyPr/>
                    <a:lstStyle/>
                    <a:p>
                      <a:r>
                        <a:rPr lang="en-US">
                          <a:latin typeface="Arial Nova" panose="020B0504020202020204" pitchFamily="34" charset="0"/>
                          <a:cs typeface="Aldhabi" panose="020B0604020202020204" pitchFamily="2" charset="-78"/>
                        </a:rPr>
                        <a:t>ACT Test Date </a:t>
                      </a:r>
                    </a:p>
                  </a:txBody>
                  <a:tcPr/>
                </a:tc>
                <a:tc>
                  <a:txBody>
                    <a:bodyPr/>
                    <a:lstStyle/>
                    <a:p>
                      <a:r>
                        <a:rPr lang="en-US">
                          <a:latin typeface="Arial Nova" panose="020B0504020202020204" pitchFamily="34" charset="0"/>
                          <a:cs typeface="Aldhabi" panose="020B0604020202020204" pitchFamily="2" charset="-78"/>
                        </a:rPr>
                        <a:t>Registration Deadline </a:t>
                      </a:r>
                    </a:p>
                  </a:txBody>
                  <a:tcPr/>
                </a:tc>
                <a:tc>
                  <a:txBody>
                    <a:bodyPr/>
                    <a:lstStyle/>
                    <a:p>
                      <a:r>
                        <a:rPr lang="en-US">
                          <a:latin typeface="Arial Nova" panose="020B0504020202020204" pitchFamily="34" charset="0"/>
                          <a:cs typeface="Aldhabi" panose="020B0604020202020204" pitchFamily="2" charset="-78"/>
                        </a:rPr>
                        <a:t>Late Registration Deadline </a:t>
                      </a:r>
                    </a:p>
                  </a:txBody>
                  <a:tcPr/>
                </a:tc>
                <a:extLst>
                  <a:ext uri="{0D108BD9-81ED-4DB2-BD59-A6C34878D82A}">
                    <a16:rowId xmlns:a16="http://schemas.microsoft.com/office/drawing/2014/main" val="3088098136"/>
                  </a:ext>
                </a:extLst>
              </a:tr>
              <a:tr h="528582">
                <a:tc>
                  <a:txBody>
                    <a:bodyPr/>
                    <a:lstStyle/>
                    <a:p>
                      <a:r>
                        <a:rPr lang="en-US"/>
                        <a:t>April 2, 2023</a:t>
                      </a:r>
                    </a:p>
                  </a:txBody>
                  <a:tcPr/>
                </a:tc>
                <a:tc>
                  <a:txBody>
                    <a:bodyPr/>
                    <a:lstStyle/>
                    <a:p>
                      <a:r>
                        <a:rPr lang="en-US"/>
                        <a:t>March 10, 2023</a:t>
                      </a:r>
                    </a:p>
                  </a:txBody>
                  <a:tcPr/>
                </a:tc>
                <a:tc>
                  <a:txBody>
                    <a:bodyPr/>
                    <a:lstStyle/>
                    <a:p>
                      <a:r>
                        <a:rPr lang="en-US"/>
                        <a:t>March 24, 2023 </a:t>
                      </a:r>
                    </a:p>
                  </a:txBody>
                  <a:tcPr/>
                </a:tc>
                <a:extLst>
                  <a:ext uri="{0D108BD9-81ED-4DB2-BD59-A6C34878D82A}">
                    <a16:rowId xmlns:a16="http://schemas.microsoft.com/office/drawing/2014/main" val="4204331347"/>
                  </a:ext>
                </a:extLst>
              </a:tr>
            </a:tbl>
          </a:graphicData>
        </a:graphic>
      </p:graphicFrame>
    </p:spTree>
    <p:extLst>
      <p:ext uri="{BB962C8B-B14F-4D97-AF65-F5344CB8AC3E}">
        <p14:creationId xmlns:p14="http://schemas.microsoft.com/office/powerpoint/2010/main" val="36026590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654BB80-0968-41C5-A843-54C15C3772A8}"/>
              </a:ext>
            </a:extLst>
          </p:cNvPr>
          <p:cNvSpPr>
            <a:spLocks noGrp="1"/>
          </p:cNvSpPr>
          <p:nvPr>
            <p:ph sz="quarter" idx="13"/>
          </p:nvPr>
        </p:nvSpPr>
        <p:spPr>
          <a:xfrm>
            <a:off x="2486931" y="1264516"/>
            <a:ext cx="5087739" cy="4292222"/>
          </a:xfrm>
        </p:spPr>
        <p:txBody>
          <a:bodyPr>
            <a:noAutofit/>
          </a:bodyPr>
          <a:lstStyle/>
          <a:p>
            <a:pPr marL="0" indent="0">
              <a:lnSpc>
                <a:spcPct val="100000"/>
              </a:lnSpc>
              <a:buNone/>
            </a:pPr>
            <a:r>
              <a:rPr lang="en-US" sz="2400" b="1" cap="small">
                <a:latin typeface="Arial" panose="020B0604020202020204" pitchFamily="34" charset="0"/>
                <a:cs typeface="Arial" panose="020B0604020202020204" pitchFamily="34" charset="0"/>
              </a:rPr>
              <a:t>Credits</a:t>
            </a:r>
          </a:p>
          <a:p>
            <a:pPr lvl="2">
              <a:lnSpc>
                <a:spcPct val="100000"/>
              </a:lnSpc>
            </a:pPr>
            <a:r>
              <a:rPr lang="en-US" sz="2200" cap="small">
                <a:latin typeface="Arial" panose="020B0604020202020204" pitchFamily="34" charset="0"/>
                <a:cs typeface="Arial" panose="020B0604020202020204" pitchFamily="34" charset="0"/>
              </a:rPr>
              <a:t>6 or more 10</a:t>
            </a:r>
            <a:r>
              <a:rPr lang="en-US" sz="2200" cap="small" baseline="30000">
                <a:latin typeface="Arial" panose="020B0604020202020204" pitchFamily="34" charset="0"/>
                <a:cs typeface="Arial" panose="020B0604020202020204" pitchFamily="34" charset="0"/>
              </a:rPr>
              <a:t>th</a:t>
            </a:r>
            <a:r>
              <a:rPr lang="en-US" sz="2200" cap="small">
                <a:latin typeface="Arial" panose="020B0604020202020204" pitchFamily="34" charset="0"/>
                <a:cs typeface="Arial" panose="020B0604020202020204" pitchFamily="34" charset="0"/>
              </a:rPr>
              <a:t> Grade</a:t>
            </a:r>
          </a:p>
          <a:p>
            <a:pPr lvl="2">
              <a:lnSpc>
                <a:spcPct val="100000"/>
              </a:lnSpc>
            </a:pPr>
            <a:r>
              <a:rPr lang="en-US" sz="2200" cap="small">
                <a:latin typeface="Arial" panose="020B0604020202020204" pitchFamily="34" charset="0"/>
                <a:cs typeface="Arial" panose="020B0604020202020204" pitchFamily="34" charset="0"/>
              </a:rPr>
              <a:t>12 or more 11</a:t>
            </a:r>
            <a:r>
              <a:rPr lang="en-US" sz="2200" cap="small" baseline="30000">
                <a:latin typeface="Arial" panose="020B0604020202020204" pitchFamily="34" charset="0"/>
                <a:cs typeface="Arial" panose="020B0604020202020204" pitchFamily="34" charset="0"/>
              </a:rPr>
              <a:t>th</a:t>
            </a:r>
            <a:r>
              <a:rPr lang="en-US" sz="2200" cap="small">
                <a:latin typeface="Arial" panose="020B0604020202020204" pitchFamily="34" charset="0"/>
                <a:cs typeface="Arial" panose="020B0604020202020204" pitchFamily="34" charset="0"/>
              </a:rPr>
              <a:t> Grade</a:t>
            </a:r>
          </a:p>
          <a:p>
            <a:pPr lvl="2">
              <a:lnSpc>
                <a:spcPct val="100000"/>
              </a:lnSpc>
            </a:pPr>
            <a:r>
              <a:rPr lang="en-US" sz="2200" cap="small">
                <a:latin typeface="Arial" panose="020B0604020202020204" pitchFamily="34" charset="0"/>
                <a:cs typeface="Arial" panose="020B0604020202020204" pitchFamily="34" charset="0"/>
              </a:rPr>
              <a:t>18 or more 12</a:t>
            </a:r>
            <a:r>
              <a:rPr lang="en-US" sz="2200" cap="small" baseline="30000">
                <a:latin typeface="Arial" panose="020B0604020202020204" pitchFamily="34" charset="0"/>
                <a:cs typeface="Arial" panose="020B0604020202020204" pitchFamily="34" charset="0"/>
              </a:rPr>
              <a:t>th</a:t>
            </a:r>
            <a:r>
              <a:rPr lang="en-US" sz="2200" cap="small">
                <a:latin typeface="Arial" panose="020B0604020202020204" pitchFamily="34" charset="0"/>
                <a:cs typeface="Arial" panose="020B0604020202020204" pitchFamily="34" charset="0"/>
              </a:rPr>
              <a:t> Grade</a:t>
            </a:r>
          </a:p>
          <a:p>
            <a:pPr lvl="2">
              <a:lnSpc>
                <a:spcPct val="100000"/>
              </a:lnSpc>
            </a:pPr>
            <a:r>
              <a:rPr lang="en-US" sz="2200" cap="small">
                <a:latin typeface="Arial" panose="020B0604020202020204" pitchFamily="34" charset="0"/>
                <a:cs typeface="Arial" panose="020B0604020202020204" pitchFamily="34" charset="0"/>
              </a:rPr>
              <a:t>At least 26 to Graduate </a:t>
            </a:r>
            <a:endParaRPr lang="en-US" sz="2400" b="1" cap="small">
              <a:latin typeface="Arial" panose="020B0604020202020204" pitchFamily="34" charset="0"/>
              <a:cs typeface="Arial" panose="020B0604020202020204" pitchFamily="34" charset="0"/>
            </a:endParaRPr>
          </a:p>
          <a:p>
            <a:pPr marL="0" indent="0">
              <a:lnSpc>
                <a:spcPct val="100000"/>
              </a:lnSpc>
              <a:buNone/>
            </a:pPr>
            <a:r>
              <a:rPr lang="en-US" sz="2400" b="1" cap="small">
                <a:latin typeface="Arial" panose="020B0604020202020204" pitchFamily="34" charset="0"/>
                <a:cs typeface="Arial" panose="020B0604020202020204" pitchFamily="34" charset="0"/>
              </a:rPr>
              <a:t>Transcripts</a:t>
            </a:r>
          </a:p>
          <a:p>
            <a:pPr lvl="2">
              <a:lnSpc>
                <a:spcPct val="100000"/>
              </a:lnSpc>
            </a:pPr>
            <a:r>
              <a:rPr lang="en-US" sz="2200" cap="small">
                <a:latin typeface="Arial" panose="020B0604020202020204" pitchFamily="34" charset="0"/>
                <a:cs typeface="Arial" panose="020B0604020202020204" pitchFamily="34" charset="0"/>
              </a:rPr>
              <a:t>All Classes Attempted </a:t>
            </a:r>
            <a:br>
              <a:rPr lang="en-US" sz="2200" cap="small">
                <a:latin typeface="Arial" panose="020B0604020202020204" pitchFamily="34" charset="0"/>
                <a:cs typeface="Arial" panose="020B0604020202020204" pitchFamily="34" charset="0"/>
              </a:rPr>
            </a:br>
            <a:r>
              <a:rPr lang="en-US" sz="2200" cap="small">
                <a:latin typeface="Arial" panose="020B0604020202020204" pitchFamily="34" charset="0"/>
                <a:cs typeface="Arial" panose="020B0604020202020204" pitchFamily="34" charset="0"/>
              </a:rPr>
              <a:t>(Pass, Fail, NG’s)</a:t>
            </a:r>
            <a:endParaRPr lang="en-US" sz="2400" cap="small">
              <a:latin typeface="Arial" panose="020B0604020202020204" pitchFamily="34" charset="0"/>
              <a:cs typeface="Arial" panose="020B0604020202020204" pitchFamily="34" charset="0"/>
            </a:endParaRPr>
          </a:p>
          <a:p>
            <a:pPr lvl="2">
              <a:lnSpc>
                <a:spcPct val="100000"/>
              </a:lnSpc>
            </a:pPr>
            <a:r>
              <a:rPr lang="en-US" sz="2400" cap="small">
                <a:latin typeface="Arial" panose="020B0604020202020204" pitchFamily="34" charset="0"/>
                <a:cs typeface="Arial" panose="020B0604020202020204" pitchFamily="34" charset="0"/>
              </a:rPr>
              <a:t>STAAR Scores </a:t>
            </a:r>
          </a:p>
          <a:p>
            <a:pPr lvl="2">
              <a:lnSpc>
                <a:spcPct val="100000"/>
              </a:lnSpc>
            </a:pPr>
            <a:r>
              <a:rPr lang="en-US" sz="2400" cap="small">
                <a:latin typeface="Arial" panose="020B0604020202020204" pitchFamily="34" charset="0"/>
                <a:cs typeface="Arial" panose="020B0604020202020204" pitchFamily="34" charset="0"/>
              </a:rPr>
              <a:t>Industry Certification </a:t>
            </a:r>
          </a:p>
        </p:txBody>
      </p:sp>
      <p:sp>
        <p:nvSpPr>
          <p:cNvPr id="5" name="Title 1">
            <a:extLst>
              <a:ext uri="{FF2B5EF4-FFF2-40B4-BE49-F238E27FC236}">
                <a16:creationId xmlns:a16="http://schemas.microsoft.com/office/drawing/2014/main" id="{A7F412C4-819C-494E-99D7-37824785892F}"/>
              </a:ext>
            </a:extLst>
          </p:cNvPr>
          <p:cNvSpPr txBox="1">
            <a:spLocks/>
          </p:cNvSpPr>
          <p:nvPr/>
        </p:nvSpPr>
        <p:spPr>
          <a:xfrm>
            <a:off x="685801" y="0"/>
            <a:ext cx="10396882" cy="149117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5400" kern="1200" cap="all" baseline="0">
                <a:solidFill>
                  <a:schemeClr val="accent1"/>
                </a:solidFill>
                <a:effectLst/>
                <a:latin typeface="+mj-lt"/>
                <a:ea typeface="+mj-ea"/>
                <a:cs typeface="+mj-cs"/>
              </a:defRPr>
            </a:lvl1pPr>
          </a:lstStyle>
          <a:p>
            <a:r>
              <a:rPr lang="en-US" b="1" cap="small">
                <a:effectLst>
                  <a:outerShdw blurRad="50800" dist="38100" dir="5400000" algn="t" rotWithShape="0">
                    <a:schemeClr val="bg1">
                      <a:lumMod val="75000"/>
                    </a:schemeClr>
                  </a:outerShdw>
                </a:effectLst>
                <a:latin typeface="Arial Rounded MT Bold" panose="020F0704030504030204" pitchFamily="34" charset="0"/>
              </a:rPr>
              <a:t>Registrar’s Corner</a:t>
            </a:r>
          </a:p>
        </p:txBody>
      </p:sp>
      <p:sp>
        <p:nvSpPr>
          <p:cNvPr id="9" name="Title 1">
            <a:extLst>
              <a:ext uri="{FF2B5EF4-FFF2-40B4-BE49-F238E27FC236}">
                <a16:creationId xmlns:a16="http://schemas.microsoft.com/office/drawing/2014/main" id="{0F3ED0C3-6270-45F3-A5A5-E48137062918}"/>
              </a:ext>
            </a:extLst>
          </p:cNvPr>
          <p:cNvSpPr txBox="1">
            <a:spLocks/>
          </p:cNvSpPr>
          <p:nvPr/>
        </p:nvSpPr>
        <p:spPr>
          <a:xfrm>
            <a:off x="0" y="5556738"/>
            <a:ext cx="11687175" cy="96834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5400" kern="1200" cap="all" baseline="0">
                <a:solidFill>
                  <a:schemeClr val="accent1"/>
                </a:solidFill>
                <a:effectLst/>
                <a:latin typeface="+mj-lt"/>
                <a:ea typeface="+mj-ea"/>
                <a:cs typeface="+mj-cs"/>
              </a:defRPr>
            </a:lvl1pPr>
          </a:lstStyle>
          <a:p>
            <a:pPr algn="ctr"/>
            <a:r>
              <a:rPr lang="en-US" sz="4000">
                <a:solidFill>
                  <a:schemeClr val="bg1"/>
                </a:solidFill>
              </a:rPr>
              <a:t>Sheryl Smith  </a:t>
            </a:r>
            <a:r>
              <a:rPr lang="en-US" sz="1600">
                <a:solidFill>
                  <a:schemeClr val="bg1"/>
                </a:solidFill>
              </a:rPr>
              <a:t>ssmith41@houstonisd.org</a:t>
            </a:r>
          </a:p>
        </p:txBody>
      </p:sp>
      <p:pic>
        <p:nvPicPr>
          <p:cNvPr id="7" name="Picture 6">
            <a:extLst>
              <a:ext uri="{FF2B5EF4-FFF2-40B4-BE49-F238E27FC236}">
                <a16:creationId xmlns:a16="http://schemas.microsoft.com/office/drawing/2014/main" id="{E5D23C0E-939C-4CFA-BABD-B164317EA75A}"/>
              </a:ext>
            </a:extLst>
          </p:cNvPr>
          <p:cNvPicPr>
            <a:picLocks noChangeAspect="1"/>
          </p:cNvPicPr>
          <p:nvPr/>
        </p:nvPicPr>
        <p:blipFill>
          <a:blip r:embed="rId3"/>
          <a:stretch>
            <a:fillRect/>
          </a:stretch>
        </p:blipFill>
        <p:spPr>
          <a:xfrm>
            <a:off x="7957159" y="1501318"/>
            <a:ext cx="2743035" cy="3061616"/>
          </a:xfrm>
          <a:prstGeom prst="rect">
            <a:avLst/>
          </a:prstGeom>
          <a:ln>
            <a:noFill/>
          </a:ln>
          <a:effectLst>
            <a:outerShdw blurRad="292100" dist="139700" dir="2700000" algn="tl" rotWithShape="0">
              <a:srgbClr val="333333">
                <a:alpha val="65000"/>
              </a:srgbClr>
            </a:outerShdw>
          </a:effectLst>
        </p:spPr>
      </p:pic>
      <p:sp>
        <p:nvSpPr>
          <p:cNvPr id="8" name="Rectangle 7" descr="Books">
            <a:extLst>
              <a:ext uri="{FF2B5EF4-FFF2-40B4-BE49-F238E27FC236}">
                <a16:creationId xmlns:a16="http://schemas.microsoft.com/office/drawing/2014/main" id="{43BD3DB3-A612-4689-AC72-1507EC749F93}"/>
              </a:ext>
            </a:extLst>
          </p:cNvPr>
          <p:cNvSpPr/>
          <p:nvPr/>
        </p:nvSpPr>
        <p:spPr>
          <a:xfrm>
            <a:off x="700309" y="1695537"/>
            <a:ext cx="818015" cy="818015"/>
          </a:xfrm>
          <a:prstGeom prst="rect">
            <a:avLst/>
          </a:prstGeom>
          <a: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0" name="Rectangle 9" descr="Diploma Roll">
            <a:extLst>
              <a:ext uri="{FF2B5EF4-FFF2-40B4-BE49-F238E27FC236}">
                <a16:creationId xmlns:a16="http://schemas.microsoft.com/office/drawing/2014/main" id="{F2910FB4-7977-4133-BCB4-1C90F2277555}"/>
              </a:ext>
            </a:extLst>
          </p:cNvPr>
          <p:cNvSpPr/>
          <p:nvPr/>
        </p:nvSpPr>
        <p:spPr>
          <a:xfrm>
            <a:off x="700309" y="3626137"/>
            <a:ext cx="818015" cy="818015"/>
          </a:xfrm>
          <a:prstGeom prst="rect">
            <a:avLst/>
          </a:prstGeom>
          <a: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a:blip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US"/>
          </a:p>
        </p:txBody>
      </p:sp>
    </p:spTree>
    <p:extLst>
      <p:ext uri="{BB962C8B-B14F-4D97-AF65-F5344CB8AC3E}">
        <p14:creationId xmlns:p14="http://schemas.microsoft.com/office/powerpoint/2010/main" val="20993415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2">
            <a:duotone>
              <a:schemeClr val="bg1">
                <a:shade val="48000"/>
                <a:satMod val="110000"/>
                <a:lumMod val="40000"/>
              </a:schemeClr>
              <a:schemeClr val="bg1">
                <a:tint val="90000"/>
                <a:lumMod val="106000"/>
              </a:schemeClr>
            </a:duotone>
          </a:blip>
          <a:stretch/>
        </a:blipFill>
        <a:effectLst/>
      </p:bgPr>
    </p:bg>
    <p:spTree>
      <p:nvGrpSpPr>
        <p:cNvPr id="1" name=""/>
        <p:cNvGrpSpPr/>
        <p:nvPr/>
      </p:nvGrpSpPr>
      <p:grpSpPr>
        <a:xfrm>
          <a:off x="0" y="0"/>
          <a:ext cx="0" cy="0"/>
          <a:chOff x="0" y="0"/>
          <a:chExt cx="0" cy="0"/>
        </a:xfrm>
      </p:grpSpPr>
      <p:pic>
        <p:nvPicPr>
          <p:cNvPr id="40" name="Picture 39">
            <a:extLst>
              <a:ext uri="{FF2B5EF4-FFF2-40B4-BE49-F238E27FC236}">
                <a16:creationId xmlns:a16="http://schemas.microsoft.com/office/drawing/2014/main" id="{41682D3D-57B9-48C7-8C31-4D963971E9D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42" name="Group 41">
            <a:extLst>
              <a:ext uri="{FF2B5EF4-FFF2-40B4-BE49-F238E27FC236}">
                <a16:creationId xmlns:a16="http://schemas.microsoft.com/office/drawing/2014/main" id="{D6940423-3E05-4C11-A599-87460C794E2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5397" y="0"/>
            <a:ext cx="12005350" cy="6644081"/>
            <a:chOff x="-25397" y="0"/>
            <a:chExt cx="12005350" cy="6644081"/>
          </a:xfrm>
        </p:grpSpPr>
        <p:sp useBgFill="1">
          <p:nvSpPr>
            <p:cNvPr id="43" name="Rectangle 42">
              <a:extLst>
                <a:ext uri="{FF2B5EF4-FFF2-40B4-BE49-F238E27FC236}">
                  <a16:creationId xmlns:a16="http://schemas.microsoft.com/office/drawing/2014/main" id="{BDF232DF-2519-46B4-A5DB-6E956426D1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44" name="Freeform 11">
              <a:extLst>
                <a:ext uri="{FF2B5EF4-FFF2-40B4-BE49-F238E27FC236}">
                  <a16:creationId xmlns:a16="http://schemas.microsoft.com/office/drawing/2014/main" id="{378848D5-8CDD-4F00-8F7E-B68730F52C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45" name="Rectangle 44">
              <a:extLst>
                <a:ext uri="{FF2B5EF4-FFF2-40B4-BE49-F238E27FC236}">
                  <a16:creationId xmlns:a16="http://schemas.microsoft.com/office/drawing/2014/main" id="{CBFFA796-2B2D-4FB8-848E-F40FD83E1B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sp>
        <p:nvSpPr>
          <p:cNvPr id="47" name="Rectangle 46">
            <a:extLst>
              <a:ext uri="{FF2B5EF4-FFF2-40B4-BE49-F238E27FC236}">
                <a16:creationId xmlns:a16="http://schemas.microsoft.com/office/drawing/2014/main" id="{5F9DEFF8-4E76-4182-A964-ABB5CDCA2B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5858"/>
            <a:ext cx="8002104" cy="6389195"/>
          </a:xfrm>
          <a:prstGeom prst="rect">
            <a:avLst/>
          </a:prstGeom>
          <a:gradFill flip="none" rotWithShape="1">
            <a:gsLst>
              <a:gs pos="34000">
                <a:schemeClr val="accent1"/>
              </a:gs>
              <a:gs pos="100000">
                <a:schemeClr val="accent1">
                  <a:lumMod val="60000"/>
                </a:schemeClr>
              </a:gs>
            </a:gsLst>
            <a:lin ang="8100000" scaled="1"/>
            <a:tileRect/>
          </a:gradFill>
          <a:ln>
            <a:noFill/>
          </a:ln>
        </p:spPr>
        <p:style>
          <a:lnRef idx="1">
            <a:schemeClr val="accent1"/>
          </a:lnRef>
          <a:fillRef idx="3">
            <a:schemeClr val="accent1"/>
          </a:fillRef>
          <a:effectRef idx="2">
            <a:schemeClr val="accent1"/>
          </a:effectRef>
          <a:fontRef idx="minor">
            <a:schemeClr val="lt1"/>
          </a:fontRef>
        </p:style>
      </p:sp>
      <p:sp>
        <p:nvSpPr>
          <p:cNvPr id="11" name="Title 1">
            <a:extLst>
              <a:ext uri="{FF2B5EF4-FFF2-40B4-BE49-F238E27FC236}">
                <a16:creationId xmlns:a16="http://schemas.microsoft.com/office/drawing/2014/main" id="{E95F5391-08AA-4158-97C1-62A6D38949C3}"/>
              </a:ext>
            </a:extLst>
          </p:cNvPr>
          <p:cNvSpPr txBox="1">
            <a:spLocks/>
          </p:cNvSpPr>
          <p:nvPr/>
        </p:nvSpPr>
        <p:spPr>
          <a:xfrm>
            <a:off x="314048" y="406615"/>
            <a:ext cx="7560755" cy="115196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5400" kern="1200" cap="all" baseline="0">
                <a:solidFill>
                  <a:schemeClr val="accent1"/>
                </a:solidFill>
                <a:effectLst/>
                <a:latin typeface="+mj-lt"/>
                <a:ea typeface="+mj-ea"/>
                <a:cs typeface="+mj-cs"/>
              </a:defRPr>
            </a:lvl1pPr>
          </a:lstStyle>
          <a:p>
            <a:pPr>
              <a:lnSpc>
                <a:spcPct val="100000"/>
              </a:lnSpc>
              <a:spcAft>
                <a:spcPts val="600"/>
              </a:spcAft>
            </a:pPr>
            <a:r>
              <a:rPr lang="en-US" b="1" cap="small">
                <a:solidFill>
                  <a:schemeClr val="bg1"/>
                </a:solidFill>
                <a:effectLst>
                  <a:outerShdw blurRad="50800" dist="38100" dir="5400000" algn="t" rotWithShape="0">
                    <a:schemeClr val="bg1">
                      <a:lumMod val="75000"/>
                    </a:schemeClr>
                  </a:outerShdw>
                </a:effectLst>
                <a:latin typeface="Arial Rounded MT Bold" panose="020F0704030504030204" pitchFamily="34" charset="0"/>
              </a:rPr>
              <a:t>Counselor’s Corner</a:t>
            </a:r>
          </a:p>
        </p:txBody>
      </p:sp>
      <p:sp>
        <p:nvSpPr>
          <p:cNvPr id="3" name="Content Placeholder 2">
            <a:extLst>
              <a:ext uri="{FF2B5EF4-FFF2-40B4-BE49-F238E27FC236}">
                <a16:creationId xmlns:a16="http://schemas.microsoft.com/office/drawing/2014/main" id="{98415E44-EB39-44D8-A0F5-09F47A283C26}"/>
              </a:ext>
            </a:extLst>
          </p:cNvPr>
          <p:cNvSpPr>
            <a:spLocks noGrp="1"/>
          </p:cNvSpPr>
          <p:nvPr>
            <p:ph sz="quarter" idx="13"/>
          </p:nvPr>
        </p:nvSpPr>
        <p:spPr>
          <a:xfrm>
            <a:off x="211903" y="1563103"/>
            <a:ext cx="7659593" cy="4388150"/>
          </a:xfrm>
        </p:spPr>
        <p:txBody>
          <a:bodyPr vert="horz" lIns="91440" tIns="45720" rIns="91440" bIns="45720" rtlCol="0" anchor="ctr">
            <a:noAutofit/>
          </a:bodyPr>
          <a:lstStyle/>
          <a:p>
            <a:pPr marL="0" indent="0" algn="ctr">
              <a:lnSpc>
                <a:spcPct val="90000"/>
              </a:lnSpc>
              <a:buClrTx/>
              <a:buSzTx/>
              <a:buNone/>
              <a:defRPr/>
            </a:pPr>
            <a:r>
              <a:rPr lang="en-US" sz="2800" cap="small">
                <a:solidFill>
                  <a:schemeClr val="bg1"/>
                </a:solidFill>
                <a:latin typeface="Arial"/>
                <a:cs typeface="Arial"/>
              </a:rPr>
              <a:t>10</a:t>
            </a:r>
            <a:r>
              <a:rPr lang="en-US" sz="2800" cap="small" baseline="30000">
                <a:solidFill>
                  <a:schemeClr val="bg1"/>
                </a:solidFill>
                <a:latin typeface="Arial"/>
                <a:cs typeface="Arial"/>
              </a:rPr>
              <a:t>th</a:t>
            </a:r>
            <a:r>
              <a:rPr lang="en-US" sz="2800" cap="small">
                <a:solidFill>
                  <a:schemeClr val="bg1"/>
                </a:solidFill>
                <a:latin typeface="Arial"/>
                <a:cs typeface="Arial"/>
              </a:rPr>
              <a:t> Grade Counselor </a:t>
            </a:r>
            <a:endParaRPr lang="en-US" sz="2800" b="0" i="0" u="none" strike="noStrike" kern="1200" cap="small" spc="0" normalizeH="0" baseline="0" noProof="0">
              <a:ln>
                <a:noFill/>
              </a:ln>
              <a:solidFill>
                <a:schemeClr val="bg1"/>
              </a:solidFill>
              <a:effectLst/>
              <a:uLnTx/>
              <a:uFillTx/>
              <a:latin typeface="Arial" panose="020B0604020202020204" pitchFamily="34" charset="0"/>
              <a:cs typeface="Arial" panose="020B0604020202020204" pitchFamily="34" charset="0"/>
            </a:endParaRPr>
          </a:p>
          <a:p>
            <a:pPr marL="0" indent="0" algn="ctr">
              <a:lnSpc>
                <a:spcPct val="90000"/>
              </a:lnSpc>
              <a:buClrTx/>
              <a:buSzTx/>
              <a:buNone/>
              <a:defRPr/>
            </a:pPr>
            <a:r>
              <a:rPr lang="en-US" sz="2800" cap="small">
                <a:solidFill>
                  <a:schemeClr val="bg1"/>
                </a:solidFill>
                <a:latin typeface="Arial"/>
                <a:cs typeface="Arial"/>
              </a:rPr>
              <a:t>Ms. Anita Griffin</a:t>
            </a:r>
          </a:p>
          <a:p>
            <a:pPr marL="0" indent="0" algn="ctr">
              <a:lnSpc>
                <a:spcPct val="90000"/>
              </a:lnSpc>
              <a:buClrTx/>
              <a:buSzTx/>
              <a:buNone/>
              <a:defRPr/>
            </a:pPr>
            <a:r>
              <a:rPr lang="en-US" sz="2800" cap="small">
                <a:solidFill>
                  <a:schemeClr val="bg1"/>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a:t>
            </a:r>
            <a:r>
              <a:rPr lang="en-US" sz="2800" cap="small">
                <a:solidFill>
                  <a:schemeClr val="bg1"/>
                </a:solidFill>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AGRIFFI2@HOUSTONISD.ORG</a:t>
            </a:r>
            <a:endParaRPr lang="en-US" sz="2800" cap="small">
              <a:solidFill>
                <a:schemeClr val="bg1"/>
              </a:solidFill>
              <a:latin typeface="Arial" panose="020B0604020202020204" pitchFamily="34" charset="0"/>
              <a:cs typeface="Arial" panose="020B0604020202020204" pitchFamily="34" charset="0"/>
            </a:endParaRPr>
          </a:p>
          <a:p>
            <a:pPr marL="0" indent="0" algn="ctr">
              <a:lnSpc>
                <a:spcPct val="90000"/>
              </a:lnSpc>
              <a:buClrTx/>
              <a:buSzTx/>
              <a:buNone/>
              <a:defRPr/>
            </a:pPr>
            <a:endParaRPr lang="en-US" sz="2800" cap="small">
              <a:solidFill>
                <a:schemeClr val="bg1"/>
              </a:solidFill>
              <a:latin typeface="Arial" panose="020B0604020202020204" pitchFamily="34" charset="0"/>
              <a:cs typeface="Arial" panose="020B0604020202020204" pitchFamily="34" charset="0"/>
            </a:endParaRPr>
          </a:p>
          <a:p>
            <a:pPr marL="0" indent="0" algn="ctr">
              <a:lnSpc>
                <a:spcPct val="90000"/>
              </a:lnSpc>
              <a:buNone/>
              <a:defRPr/>
            </a:pPr>
            <a:r>
              <a:rPr lang="en-US" sz="2800" cap="small">
                <a:solidFill>
                  <a:schemeClr val="bg1"/>
                </a:solidFill>
                <a:latin typeface="Arial"/>
                <a:cs typeface="Arial"/>
              </a:rPr>
              <a:t>12</a:t>
            </a:r>
            <a:r>
              <a:rPr lang="en-US" sz="1900" cap="small" baseline="30000">
                <a:solidFill>
                  <a:schemeClr val="bg1"/>
                </a:solidFill>
                <a:latin typeface="Arial"/>
                <a:cs typeface="Arial"/>
              </a:rPr>
              <a:t>th</a:t>
            </a:r>
            <a:r>
              <a:rPr lang="en-US" sz="2800" cap="small">
                <a:solidFill>
                  <a:schemeClr val="bg1"/>
                </a:solidFill>
                <a:latin typeface="Arial"/>
                <a:cs typeface="Arial"/>
              </a:rPr>
              <a:t> Grade Counselor</a:t>
            </a:r>
            <a:endParaRPr lang="en-US" sz="2800">
              <a:solidFill>
                <a:schemeClr val="bg1"/>
              </a:solidFill>
            </a:endParaRPr>
          </a:p>
          <a:p>
            <a:pPr marL="0" indent="0" algn="ctr">
              <a:lnSpc>
                <a:spcPct val="90000"/>
              </a:lnSpc>
              <a:buNone/>
              <a:defRPr/>
            </a:pPr>
            <a:r>
              <a:rPr lang="en-US" sz="2800" cap="small">
                <a:solidFill>
                  <a:schemeClr val="bg1"/>
                </a:solidFill>
                <a:latin typeface="Arial"/>
                <a:cs typeface="Arial"/>
              </a:rPr>
              <a:t>Ms. Yonsuetta Johnson</a:t>
            </a:r>
            <a:endParaRPr lang="en-US">
              <a:solidFill>
                <a:schemeClr val="bg1"/>
              </a:solidFill>
            </a:endParaRPr>
          </a:p>
          <a:p>
            <a:pPr marL="0" indent="0" algn="ctr">
              <a:lnSpc>
                <a:spcPct val="90000"/>
              </a:lnSpc>
              <a:buNone/>
              <a:defRPr/>
            </a:pPr>
            <a:r>
              <a:rPr lang="en-US" sz="2800" cap="small">
                <a:solidFill>
                  <a:schemeClr val="bg1"/>
                </a:solidFill>
                <a:latin typeface="Arial"/>
                <a:cs typeface="Arial"/>
                <a:hlinkClick r:id="rId6">
                  <a:extLst>
                    <a:ext uri="{A12FA001-AC4F-418D-AE19-62706E023703}">
                      <ahyp:hlinkClr xmlns:ahyp="http://schemas.microsoft.com/office/drawing/2018/hyperlinkcolor" val="tx"/>
                    </a:ext>
                  </a:extLst>
                </a:hlinkClick>
              </a:rPr>
              <a:t>(YJOHNSO1@HOUSTONISD.ORG)</a:t>
            </a:r>
            <a:endParaRPr lang="en-US" sz="2800" cap="small">
              <a:solidFill>
                <a:schemeClr val="bg1"/>
              </a:solidFill>
              <a:latin typeface="Arial"/>
              <a:cs typeface="Arial"/>
            </a:endParaRPr>
          </a:p>
        </p:txBody>
      </p:sp>
      <p:sp useBgFill="1">
        <p:nvSpPr>
          <p:cNvPr id="49" name="Rectangle 48">
            <a:extLst>
              <a:ext uri="{FF2B5EF4-FFF2-40B4-BE49-F238E27FC236}">
                <a16:creationId xmlns:a16="http://schemas.microsoft.com/office/drawing/2014/main" id="{E66A326E-3E88-4AD2-8B1B-3900623C02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04266" y="-5859"/>
            <a:ext cx="123444" cy="63891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Graphical user interface, text&#10;&#10;Description automatically generated">
            <a:extLst>
              <a:ext uri="{FF2B5EF4-FFF2-40B4-BE49-F238E27FC236}">
                <a16:creationId xmlns:a16="http://schemas.microsoft.com/office/drawing/2014/main" id="{D8419279-AD63-4B80-A735-97B2005EAF20}"/>
              </a:ext>
            </a:extLst>
          </p:cNvPr>
          <p:cNvPicPr>
            <a:picLocks noChangeAspect="1"/>
          </p:cNvPicPr>
          <p:nvPr/>
        </p:nvPicPr>
        <p:blipFill>
          <a:blip r:embed="rId7"/>
          <a:stretch>
            <a:fillRect/>
          </a:stretch>
        </p:blipFill>
        <p:spPr>
          <a:xfrm>
            <a:off x="8091229" y="156138"/>
            <a:ext cx="3603239" cy="2247521"/>
          </a:xfrm>
          <a:prstGeom prst="rect">
            <a:avLst/>
          </a:prstGeom>
          <a:effectLst>
            <a:glow rad="76200">
              <a:schemeClr val="bg1"/>
            </a:glow>
            <a:outerShdw blurRad="50800" dist="50800" dir="5400000" algn="ctr" rotWithShape="0">
              <a:schemeClr val="bg2"/>
            </a:outerShdw>
          </a:effectLst>
        </p:spPr>
      </p:pic>
      <p:pic>
        <p:nvPicPr>
          <p:cNvPr id="15" name="Picture 14" descr="A pole with many signs on it&#10;&#10;Description automatically generated with low confidence">
            <a:extLst>
              <a:ext uri="{FF2B5EF4-FFF2-40B4-BE49-F238E27FC236}">
                <a16:creationId xmlns:a16="http://schemas.microsoft.com/office/drawing/2014/main" id="{CED18095-017A-4785-B2C5-6F3C378D08B7}"/>
              </a:ext>
            </a:extLst>
          </p:cNvPr>
          <p:cNvPicPr>
            <a:picLocks noChangeAspect="1"/>
          </p:cNvPicPr>
          <p:nvPr/>
        </p:nvPicPr>
        <p:blipFill rotWithShape="1">
          <a:blip r:embed="rId8"/>
          <a:srcRect l="8716" t="4294" r="8075" b="10156"/>
          <a:stretch/>
        </p:blipFill>
        <p:spPr>
          <a:xfrm>
            <a:off x="7621426" y="2533156"/>
            <a:ext cx="4542846" cy="3957140"/>
          </a:xfrm>
          <a:prstGeom prst="rect">
            <a:avLst/>
          </a:prstGeom>
          <a:effectLst>
            <a:outerShdw blurRad="50800" dist="50800" dir="5400000" algn="ctr" rotWithShape="0">
              <a:schemeClr val="tx1">
                <a:lumMod val="50000"/>
                <a:lumOff val="50000"/>
              </a:schemeClr>
            </a:outerShdw>
          </a:effectLst>
        </p:spPr>
      </p:pic>
    </p:spTree>
    <p:extLst>
      <p:ext uri="{BB962C8B-B14F-4D97-AF65-F5344CB8AC3E}">
        <p14:creationId xmlns:p14="http://schemas.microsoft.com/office/powerpoint/2010/main" val="26199209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F648AD2-C98D-D693-DFB2-5FE05EB9AEFC}"/>
              </a:ext>
            </a:extLst>
          </p:cNvPr>
          <p:cNvPicPr>
            <a:picLocks noChangeAspect="1"/>
          </p:cNvPicPr>
          <p:nvPr/>
        </p:nvPicPr>
        <p:blipFill>
          <a:blip r:embed="rId2"/>
          <a:stretch>
            <a:fillRect/>
          </a:stretch>
        </p:blipFill>
        <p:spPr>
          <a:xfrm>
            <a:off x="371475" y="180975"/>
            <a:ext cx="11449050" cy="6496050"/>
          </a:xfrm>
          <a:prstGeom prst="rect">
            <a:avLst/>
          </a:prstGeom>
        </p:spPr>
      </p:pic>
    </p:spTree>
    <p:extLst>
      <p:ext uri="{BB962C8B-B14F-4D97-AF65-F5344CB8AC3E}">
        <p14:creationId xmlns:p14="http://schemas.microsoft.com/office/powerpoint/2010/main" val="39984801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ADEB58-5312-871B-93EE-563A25310EE5}"/>
              </a:ext>
            </a:extLst>
          </p:cNvPr>
          <p:cNvSpPr>
            <a:spLocks noGrp="1"/>
          </p:cNvSpPr>
          <p:nvPr>
            <p:ph type="title"/>
          </p:nvPr>
        </p:nvSpPr>
        <p:spPr/>
        <p:txBody>
          <a:bodyPr/>
          <a:lstStyle/>
          <a:p>
            <a:endParaRPr lang="en-US"/>
          </a:p>
        </p:txBody>
      </p:sp>
      <p:pic>
        <p:nvPicPr>
          <p:cNvPr id="3" name="Picture 2">
            <a:extLst>
              <a:ext uri="{FF2B5EF4-FFF2-40B4-BE49-F238E27FC236}">
                <a16:creationId xmlns:a16="http://schemas.microsoft.com/office/drawing/2014/main" id="{51235CCC-EEF9-2473-42DA-3F59FDA18870}"/>
              </a:ext>
            </a:extLst>
          </p:cNvPr>
          <p:cNvPicPr>
            <a:picLocks noChangeAspect="1"/>
          </p:cNvPicPr>
          <p:nvPr/>
        </p:nvPicPr>
        <p:blipFill>
          <a:blip r:embed="rId2"/>
          <a:stretch>
            <a:fillRect/>
          </a:stretch>
        </p:blipFill>
        <p:spPr>
          <a:xfrm>
            <a:off x="-3956" y="0"/>
            <a:ext cx="12195956" cy="6858000"/>
          </a:xfrm>
          <a:prstGeom prst="rect">
            <a:avLst/>
          </a:prstGeom>
        </p:spPr>
      </p:pic>
    </p:spTree>
    <p:extLst>
      <p:ext uri="{BB962C8B-B14F-4D97-AF65-F5344CB8AC3E}">
        <p14:creationId xmlns:p14="http://schemas.microsoft.com/office/powerpoint/2010/main" val="21123133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1AD9F9-45A6-4818-8C66-BCDCFDBFF7DF}"/>
              </a:ext>
            </a:extLst>
          </p:cNvPr>
          <p:cNvSpPr>
            <a:spLocks noGrp="1"/>
          </p:cNvSpPr>
          <p:nvPr>
            <p:ph type="title"/>
          </p:nvPr>
        </p:nvSpPr>
        <p:spPr>
          <a:xfrm>
            <a:off x="0" y="0"/>
            <a:ext cx="11689080" cy="1151965"/>
          </a:xfrm>
        </p:spPr>
        <p:txBody>
          <a:bodyPr>
            <a:noAutofit/>
          </a:bodyPr>
          <a:lstStyle/>
          <a:p>
            <a:pPr algn="ctr"/>
            <a:r>
              <a:rPr lang="en-US" sz="4400" b="1" cap="small">
                <a:effectLst>
                  <a:outerShdw blurRad="50800" dist="38100" dir="5400000" algn="t" rotWithShape="0">
                    <a:schemeClr val="bg1">
                      <a:lumMod val="75000"/>
                    </a:schemeClr>
                  </a:outerShdw>
                </a:effectLst>
                <a:latin typeface="Arial Rounded MT Bold"/>
              </a:rPr>
              <a:t>Welcome To Back to School  </a:t>
            </a:r>
            <a:br>
              <a:rPr lang="en-US" sz="4400" b="1" cap="small">
                <a:effectLst>
                  <a:outerShdw blurRad="50800" dist="38100" dir="5400000" algn="t" rotWithShape="0">
                    <a:schemeClr val="bg1">
                      <a:lumMod val="75000"/>
                    </a:schemeClr>
                  </a:outerShdw>
                </a:effectLst>
                <a:latin typeface="Arial Rounded MT Bold"/>
              </a:rPr>
            </a:br>
            <a:r>
              <a:rPr lang="en-US" sz="4400" b="1" cap="small">
                <a:effectLst>
                  <a:outerShdw blurRad="50800" dist="38100" dir="5400000" algn="t" rotWithShape="0">
                    <a:schemeClr val="bg1">
                      <a:lumMod val="75000"/>
                    </a:schemeClr>
                  </a:outerShdw>
                </a:effectLst>
                <a:latin typeface="Arial Rounded MT Bold"/>
              </a:rPr>
              <a:t>Fall 2023 Semester</a:t>
            </a:r>
          </a:p>
        </p:txBody>
      </p:sp>
      <p:sp>
        <p:nvSpPr>
          <p:cNvPr id="3" name="Content Placeholder 2">
            <a:extLst>
              <a:ext uri="{FF2B5EF4-FFF2-40B4-BE49-F238E27FC236}">
                <a16:creationId xmlns:a16="http://schemas.microsoft.com/office/drawing/2014/main" id="{13A6DC37-646D-412F-9C27-B7B4B26FBFFC}"/>
              </a:ext>
            </a:extLst>
          </p:cNvPr>
          <p:cNvSpPr>
            <a:spLocks noGrp="1"/>
          </p:cNvSpPr>
          <p:nvPr>
            <p:ph sz="quarter" idx="13"/>
          </p:nvPr>
        </p:nvSpPr>
        <p:spPr>
          <a:xfrm>
            <a:off x="157655" y="1396337"/>
            <a:ext cx="11531425" cy="1557315"/>
          </a:xfrm>
        </p:spPr>
        <p:txBody>
          <a:bodyPr>
            <a:noAutofit/>
          </a:bodyPr>
          <a:lstStyle/>
          <a:p>
            <a:pPr marL="0" indent="0" algn="ctr">
              <a:buNone/>
            </a:pPr>
            <a:r>
              <a:rPr lang="en-US" sz="4800" b="1" cap="small">
                <a:effectLst>
                  <a:glow rad="127000">
                    <a:schemeClr val="bg1"/>
                  </a:glow>
                  <a:outerShdw blurRad="50800" dist="38100" dir="5400000" algn="t" rotWithShape="0">
                    <a:prstClr val="black">
                      <a:alpha val="40000"/>
                    </a:prstClr>
                  </a:outerShdw>
                </a:effectLst>
                <a:latin typeface="Arial" panose="020B0604020202020204" pitchFamily="34" charset="0"/>
                <a:cs typeface="Arial" panose="020B0604020202020204" pitchFamily="34" charset="0"/>
              </a:rPr>
              <a:t>We Are Honored And Excited That Waltrip Is Your School Of Choice! </a:t>
            </a:r>
          </a:p>
        </p:txBody>
      </p:sp>
      <p:pic>
        <p:nvPicPr>
          <p:cNvPr id="5" name="Picture 4" descr="A close up of a logo&#10;&#10;Description automatically generated">
            <a:extLst>
              <a:ext uri="{FF2B5EF4-FFF2-40B4-BE49-F238E27FC236}">
                <a16:creationId xmlns:a16="http://schemas.microsoft.com/office/drawing/2014/main" id="{F6114596-3A04-4AF7-B8F0-3CF4E42E3423}"/>
              </a:ext>
            </a:extLst>
          </p:cNvPr>
          <p:cNvPicPr>
            <a:picLocks noChangeAspect="1"/>
          </p:cNvPicPr>
          <p:nvPr/>
        </p:nvPicPr>
        <p:blipFill rotWithShape="1">
          <a:blip r:embed="rId2"/>
          <a:srcRect t="50000"/>
          <a:stretch/>
        </p:blipFill>
        <p:spPr>
          <a:xfrm>
            <a:off x="1859508" y="3811508"/>
            <a:ext cx="7528072" cy="3046491"/>
          </a:xfrm>
          <a:prstGeom prst="rect">
            <a:avLst/>
          </a:prstGeom>
        </p:spPr>
      </p:pic>
    </p:spTree>
    <p:extLst>
      <p:ext uri="{BB962C8B-B14F-4D97-AF65-F5344CB8AC3E}">
        <p14:creationId xmlns:p14="http://schemas.microsoft.com/office/powerpoint/2010/main" val="16796401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3EAFA01-3551-4C8E-0AA2-6A8CC3E5D58F}"/>
              </a:ext>
            </a:extLst>
          </p:cNvPr>
          <p:cNvPicPr>
            <a:picLocks noChangeAspect="1"/>
          </p:cNvPicPr>
          <p:nvPr/>
        </p:nvPicPr>
        <p:blipFill>
          <a:blip r:embed="rId2"/>
          <a:stretch>
            <a:fillRect/>
          </a:stretch>
        </p:blipFill>
        <p:spPr>
          <a:xfrm>
            <a:off x="0" y="-4790"/>
            <a:ext cx="12191999" cy="6862790"/>
          </a:xfrm>
          <a:prstGeom prst="rect">
            <a:avLst/>
          </a:prstGeom>
        </p:spPr>
      </p:pic>
    </p:spTree>
    <p:extLst>
      <p:ext uri="{BB962C8B-B14F-4D97-AF65-F5344CB8AC3E}">
        <p14:creationId xmlns:p14="http://schemas.microsoft.com/office/powerpoint/2010/main" val="10119596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6CC794-05B0-1BD3-21F9-76AD856CADDE}"/>
              </a:ext>
            </a:extLst>
          </p:cNvPr>
          <p:cNvSpPr>
            <a:spLocks noGrp="1"/>
          </p:cNvSpPr>
          <p:nvPr>
            <p:ph type="title"/>
          </p:nvPr>
        </p:nvSpPr>
        <p:spPr>
          <a:xfrm>
            <a:off x="685802" y="203479"/>
            <a:ext cx="10396882" cy="1158140"/>
          </a:xfrm>
        </p:spPr>
        <p:txBody>
          <a:bodyPr/>
          <a:lstStyle/>
          <a:p>
            <a:r>
              <a:rPr lang="en-US"/>
              <a:t>Communities in schools</a:t>
            </a:r>
          </a:p>
        </p:txBody>
      </p:sp>
      <p:pic>
        <p:nvPicPr>
          <p:cNvPr id="6" name="Content Placeholder 5" descr="A screenshot of a website">
            <a:extLst>
              <a:ext uri="{FF2B5EF4-FFF2-40B4-BE49-F238E27FC236}">
                <a16:creationId xmlns:a16="http://schemas.microsoft.com/office/drawing/2014/main" id="{B3731A5F-3800-D06D-2533-4C4DF5C8EBB0}"/>
              </a:ext>
            </a:extLst>
          </p:cNvPr>
          <p:cNvPicPr>
            <a:picLocks noGrp="1" noChangeAspect="1"/>
          </p:cNvPicPr>
          <p:nvPr>
            <p:ph sz="quarter" idx="13"/>
          </p:nvPr>
        </p:nvPicPr>
        <p:blipFill rotWithShape="1">
          <a:blip r:embed="rId2"/>
          <a:srcRect l="-4577" r="-4577"/>
          <a:stretch/>
        </p:blipFill>
        <p:spPr>
          <a:xfrm>
            <a:off x="685802" y="1477108"/>
            <a:ext cx="3353635" cy="3898167"/>
          </a:xfrm>
        </p:spPr>
      </p:pic>
      <p:pic>
        <p:nvPicPr>
          <p:cNvPr id="16" name="Content Placeholder 15" descr="A poster with blue lockers and orange circle with text&#10;&#10;Description automatically generated">
            <a:extLst>
              <a:ext uri="{FF2B5EF4-FFF2-40B4-BE49-F238E27FC236}">
                <a16:creationId xmlns:a16="http://schemas.microsoft.com/office/drawing/2014/main" id="{1819B83C-3025-C120-3AEC-934E9B4C76CD}"/>
              </a:ext>
            </a:extLst>
          </p:cNvPr>
          <p:cNvPicPr>
            <a:picLocks noGrp="1" noChangeAspect="1"/>
          </p:cNvPicPr>
          <p:nvPr>
            <p:ph sz="quarter" idx="14"/>
          </p:nvPr>
        </p:nvPicPr>
        <p:blipFill>
          <a:blip r:embed="rId3"/>
          <a:stretch>
            <a:fillRect/>
          </a:stretch>
        </p:blipFill>
        <p:spPr>
          <a:xfrm>
            <a:off x="4350194" y="1477108"/>
            <a:ext cx="3068098" cy="3898167"/>
          </a:xfrm>
        </p:spPr>
      </p:pic>
      <p:sp>
        <p:nvSpPr>
          <p:cNvPr id="17" name="TextBox 16">
            <a:extLst>
              <a:ext uri="{FF2B5EF4-FFF2-40B4-BE49-F238E27FC236}">
                <a16:creationId xmlns:a16="http://schemas.microsoft.com/office/drawing/2014/main" id="{114C2D56-0D76-E81A-3BCE-1F630EE90AAD}"/>
              </a:ext>
            </a:extLst>
          </p:cNvPr>
          <p:cNvSpPr txBox="1"/>
          <p:nvPr/>
        </p:nvSpPr>
        <p:spPr>
          <a:xfrm>
            <a:off x="7729049" y="1477108"/>
            <a:ext cx="3307392" cy="2062103"/>
          </a:xfrm>
          <a:prstGeom prst="rect">
            <a:avLst/>
          </a:prstGeom>
          <a:noFill/>
        </p:spPr>
        <p:txBody>
          <a:bodyPr wrap="square" rtlCol="0">
            <a:spAutoFit/>
          </a:bodyPr>
          <a:lstStyle/>
          <a:p>
            <a:pPr marL="285750" indent="-285750">
              <a:buFont typeface="Arial" panose="020B0604020202020204" pitchFamily="34" charset="0"/>
              <a:buChar char="•"/>
            </a:pPr>
            <a:r>
              <a:rPr lang="en-US" sz="3200"/>
              <a:t>Alison Flores</a:t>
            </a:r>
          </a:p>
          <a:p>
            <a:pPr marL="285750" indent="-285750">
              <a:buFont typeface="Arial" panose="020B0604020202020204" pitchFamily="34" charset="0"/>
              <a:buChar char="•"/>
            </a:pPr>
            <a:r>
              <a:rPr lang="en-US" sz="3200"/>
              <a:t>Office 3204</a:t>
            </a:r>
          </a:p>
          <a:p>
            <a:pPr marL="285750" indent="-285750">
              <a:buFont typeface="Arial" panose="020B0604020202020204" pitchFamily="34" charset="0"/>
              <a:buChar char="•"/>
            </a:pPr>
            <a:r>
              <a:rPr lang="en-US" sz="3200"/>
              <a:t>713-688-1361 ext. 248</a:t>
            </a:r>
          </a:p>
        </p:txBody>
      </p:sp>
      <p:pic>
        <p:nvPicPr>
          <p:cNvPr id="1026" name="Picture 1">
            <a:extLst>
              <a:ext uri="{FF2B5EF4-FFF2-40B4-BE49-F238E27FC236}">
                <a16:creationId xmlns:a16="http://schemas.microsoft.com/office/drawing/2014/main" id="{445A5363-8E3F-9D21-2FAE-A2F0601CE2A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24861" y="3539211"/>
            <a:ext cx="2722337" cy="2773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925394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2AB9548-9907-4095-9D71-5C5F38D1EBF8}"/>
              </a:ext>
            </a:extLst>
          </p:cNvPr>
          <p:cNvSpPr>
            <a:spLocks noGrp="1"/>
          </p:cNvSpPr>
          <p:nvPr>
            <p:ph type="title"/>
          </p:nvPr>
        </p:nvSpPr>
        <p:spPr>
          <a:xfrm>
            <a:off x="1272599" y="295324"/>
            <a:ext cx="7254550" cy="1151965"/>
          </a:xfrm>
        </p:spPr>
        <p:txBody>
          <a:bodyPr vert="horz" lIns="91440" tIns="45720" rIns="91440" bIns="45720" rtlCol="0" anchor="ctr">
            <a:noAutofit/>
          </a:bodyPr>
          <a:lstStyle/>
          <a:p>
            <a:pPr algn="ctr"/>
            <a:r>
              <a:rPr lang="en-US" sz="5200" b="1" cap="small">
                <a:effectLst>
                  <a:outerShdw blurRad="50800" dist="38100" dir="5400000" algn="t" rotWithShape="0">
                    <a:schemeClr val="bg1">
                      <a:lumMod val="75000"/>
                    </a:schemeClr>
                  </a:outerShdw>
                </a:effectLst>
                <a:latin typeface="Arial Rounded MT Bold" panose="020F0704030504030204" pitchFamily="34" charset="0"/>
              </a:rPr>
              <a:t>Wraparound</a:t>
            </a:r>
            <a:r>
              <a:rPr lang="en-US" sz="3600" b="1" cap="small">
                <a:effectLst>
                  <a:outerShdw blurRad="50800" dist="38100" dir="5400000" algn="t" rotWithShape="0">
                    <a:schemeClr val="bg1">
                      <a:lumMod val="75000"/>
                    </a:schemeClr>
                  </a:outerShdw>
                </a:effectLst>
                <a:latin typeface="Arial Rounded MT Bold" panose="020F0704030504030204" pitchFamily="34" charset="0"/>
              </a:rPr>
              <a:t> </a:t>
            </a:r>
            <a:r>
              <a:rPr lang="en-US" sz="5200" b="1" cap="small">
                <a:effectLst>
                  <a:outerShdw blurRad="50800" dist="38100" dir="5400000" algn="t" rotWithShape="0">
                    <a:schemeClr val="bg1">
                      <a:lumMod val="75000"/>
                    </a:schemeClr>
                  </a:outerShdw>
                </a:effectLst>
                <a:latin typeface="Arial Rounded MT Bold" panose="020F0704030504030204" pitchFamily="34" charset="0"/>
              </a:rPr>
              <a:t>Services</a:t>
            </a:r>
          </a:p>
        </p:txBody>
      </p:sp>
      <p:sp>
        <p:nvSpPr>
          <p:cNvPr id="8" name="Text Placeholder 7">
            <a:extLst>
              <a:ext uri="{FF2B5EF4-FFF2-40B4-BE49-F238E27FC236}">
                <a16:creationId xmlns:a16="http://schemas.microsoft.com/office/drawing/2014/main" id="{488142FB-E6FA-40F3-8389-B70519CAF0A9}"/>
              </a:ext>
            </a:extLst>
          </p:cNvPr>
          <p:cNvSpPr>
            <a:spLocks noGrp="1"/>
          </p:cNvSpPr>
          <p:nvPr>
            <p:ph sz="quarter" idx="13"/>
          </p:nvPr>
        </p:nvSpPr>
        <p:spPr>
          <a:xfrm>
            <a:off x="5430417" y="2124852"/>
            <a:ext cx="6027574" cy="3279941"/>
          </a:xfrm>
        </p:spPr>
        <p:txBody>
          <a:bodyPr vert="horz" lIns="91440" tIns="45720" rIns="91440" bIns="45720" rtlCol="0" anchor="t">
            <a:normAutofit/>
          </a:bodyPr>
          <a:lstStyle/>
          <a:p>
            <a:pPr marL="288925" indent="-288925">
              <a:lnSpc>
                <a:spcPct val="110000"/>
              </a:lnSpc>
              <a:tabLst>
                <a:tab pos="288925" algn="l"/>
              </a:tabLst>
            </a:pPr>
            <a:r>
              <a:rPr lang="en-US" sz="2600" cap="small" err="1">
                <a:solidFill>
                  <a:srgbClr val="1E1E1E"/>
                </a:solidFill>
                <a:latin typeface="Arial"/>
                <a:cs typeface="Arial"/>
              </a:rPr>
              <a:t>WrapAround</a:t>
            </a:r>
            <a:r>
              <a:rPr lang="en-US" sz="2600" cap="small">
                <a:solidFill>
                  <a:srgbClr val="1E1E1E"/>
                </a:solidFill>
                <a:latin typeface="Arial"/>
                <a:cs typeface="Arial"/>
              </a:rPr>
              <a:t> TBA</a:t>
            </a:r>
            <a:endParaRPr lang="en-US" sz="2600" cap="small">
              <a:solidFill>
                <a:srgbClr val="1E1E1E"/>
              </a:solidFill>
              <a:latin typeface="Arial" panose="020B0604020202020204" pitchFamily="34" charset="0"/>
              <a:cs typeface="Arial" panose="020B0604020202020204" pitchFamily="34" charset="0"/>
            </a:endParaRPr>
          </a:p>
          <a:p>
            <a:pPr marL="288925" indent="-288925">
              <a:lnSpc>
                <a:spcPct val="110000"/>
              </a:lnSpc>
              <a:buFont typeface="Arial" panose="020B0604020202020204" pitchFamily="34" charset="0"/>
              <a:buChar char="•"/>
              <a:tabLst>
                <a:tab pos="288925" algn="l"/>
              </a:tabLst>
            </a:pPr>
            <a:r>
              <a:rPr lang="en-US" sz="2600" cap="small">
                <a:solidFill>
                  <a:srgbClr val="1E1E1E"/>
                </a:solidFill>
                <a:latin typeface="Arial" panose="020B0604020202020204" pitchFamily="34" charset="0"/>
                <a:cs typeface="Arial" panose="020B0604020202020204" pitchFamily="34" charset="0"/>
              </a:rPr>
              <a:t>Wraparound Resource Specialist, Waltrip High School</a:t>
            </a:r>
          </a:p>
          <a:p>
            <a:pPr marL="288925" indent="-288925">
              <a:lnSpc>
                <a:spcPct val="110000"/>
              </a:lnSpc>
              <a:tabLst>
                <a:tab pos="288925" algn="l"/>
              </a:tabLst>
            </a:pPr>
            <a:r>
              <a:rPr lang="en-US" sz="2600" cap="small">
                <a:solidFill>
                  <a:srgbClr val="1E1E1E"/>
                </a:solidFill>
                <a:latin typeface="Arial"/>
                <a:cs typeface="Arial"/>
              </a:rPr>
              <a:t>Office: Office Suite  3204| Office Number: 713-688-1361 x01514</a:t>
            </a:r>
            <a:r>
              <a:rPr lang="en-US" sz="2800" cap="small">
                <a:solidFill>
                  <a:srgbClr val="1E1E1E"/>
                </a:solidFill>
                <a:latin typeface="Arial"/>
                <a:cs typeface="Arial"/>
              </a:rPr>
              <a:t>1</a:t>
            </a:r>
          </a:p>
          <a:p>
            <a:pPr indent="-228600">
              <a:lnSpc>
                <a:spcPct val="110000"/>
              </a:lnSpc>
              <a:buFont typeface="Arial" panose="020B0604020202020204" pitchFamily="34" charset="0"/>
              <a:buChar char="•"/>
            </a:pPr>
            <a:endParaRPr lang="en-US" sz="1800" b="0" i="0">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A0EF7008-8239-49BA-A83B-9355E82B8373}"/>
              </a:ext>
            </a:extLst>
          </p:cNvPr>
          <p:cNvPicPr>
            <a:picLocks noChangeAspect="1"/>
          </p:cNvPicPr>
          <p:nvPr/>
        </p:nvPicPr>
        <p:blipFill>
          <a:blip r:embed="rId2"/>
          <a:stretch>
            <a:fillRect/>
          </a:stretch>
        </p:blipFill>
        <p:spPr>
          <a:xfrm>
            <a:off x="505003" y="1567388"/>
            <a:ext cx="4394871" cy="4394871"/>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3212859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a:blip r:embed="rId2">
            <a:duotone>
              <a:schemeClr val="bg1">
                <a:shade val="48000"/>
                <a:satMod val="110000"/>
                <a:lumMod val="40000"/>
              </a:schemeClr>
              <a:schemeClr val="bg1">
                <a:tint val="90000"/>
                <a:lumMod val="106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DF868B-6163-4CD5-AF64-A8ABE12EE1A0}"/>
              </a:ext>
            </a:extLst>
          </p:cNvPr>
          <p:cNvSpPr>
            <a:spLocks noGrp="1"/>
          </p:cNvSpPr>
          <p:nvPr>
            <p:ph type="title"/>
          </p:nvPr>
        </p:nvSpPr>
        <p:spPr/>
        <p:txBody>
          <a:bodyPr vert="horz" lIns="91440" tIns="45720" rIns="91440" bIns="45720" rtlCol="0" anchor="b">
            <a:normAutofit fontScale="90000"/>
          </a:bodyPr>
          <a:lstStyle/>
          <a:p>
            <a:pPr algn="ctr"/>
            <a:r>
              <a:rPr lang="en-US" sz="8000">
                <a:solidFill>
                  <a:schemeClr val="tx1">
                    <a:lumMod val="95000"/>
                    <a:lumOff val="5000"/>
                  </a:schemeClr>
                </a:solidFill>
              </a:rPr>
              <a:t>Thank you </a:t>
            </a:r>
          </a:p>
        </p:txBody>
      </p:sp>
      <p:sp>
        <p:nvSpPr>
          <p:cNvPr id="6" name="Text Placeholder 5">
            <a:extLst>
              <a:ext uri="{FF2B5EF4-FFF2-40B4-BE49-F238E27FC236}">
                <a16:creationId xmlns:a16="http://schemas.microsoft.com/office/drawing/2014/main" id="{B450BC38-79E3-DC07-7F8F-DED704DE04E9}"/>
              </a:ext>
            </a:extLst>
          </p:cNvPr>
          <p:cNvSpPr>
            <a:spLocks noGrp="1"/>
          </p:cNvSpPr>
          <p:nvPr>
            <p:ph type="body" idx="1"/>
          </p:nvPr>
        </p:nvSpPr>
        <p:spPr/>
        <p:txBody>
          <a:bodyPr/>
          <a:lstStyle/>
          <a:p>
            <a:r>
              <a:rPr lang="en-US"/>
              <a:t>10</a:t>
            </a:r>
            <a:r>
              <a:rPr lang="en-US" baseline="30000"/>
              <a:t>th</a:t>
            </a:r>
            <a:r>
              <a:rPr lang="en-US"/>
              <a:t> grade office 3116	</a:t>
            </a:r>
          </a:p>
        </p:txBody>
      </p:sp>
      <p:sp>
        <p:nvSpPr>
          <p:cNvPr id="8" name="Content Placeholder 7">
            <a:extLst>
              <a:ext uri="{FF2B5EF4-FFF2-40B4-BE49-F238E27FC236}">
                <a16:creationId xmlns:a16="http://schemas.microsoft.com/office/drawing/2014/main" id="{D5AB8A94-FE21-EA23-8535-3E53CDF2A2AB}"/>
              </a:ext>
            </a:extLst>
          </p:cNvPr>
          <p:cNvSpPr>
            <a:spLocks noGrp="1"/>
          </p:cNvSpPr>
          <p:nvPr>
            <p:ph sz="quarter" idx="13"/>
          </p:nvPr>
        </p:nvSpPr>
        <p:spPr/>
        <p:txBody>
          <a:bodyPr/>
          <a:lstStyle/>
          <a:p>
            <a:r>
              <a:rPr lang="en-US"/>
              <a:t>Dr. Warren Anderson - Dean</a:t>
            </a:r>
          </a:p>
          <a:p>
            <a:r>
              <a:rPr lang="en-US"/>
              <a:t>Anita Griffin - counselor</a:t>
            </a:r>
          </a:p>
          <a:p>
            <a:r>
              <a:rPr lang="en-US"/>
              <a:t>Yesely Molina – administrative assistant</a:t>
            </a:r>
          </a:p>
          <a:p>
            <a:pPr marL="0" indent="0">
              <a:buNone/>
            </a:pPr>
            <a:endParaRPr lang="en-US"/>
          </a:p>
        </p:txBody>
      </p:sp>
      <p:sp>
        <p:nvSpPr>
          <p:cNvPr id="7" name="Text Placeholder 6">
            <a:extLst>
              <a:ext uri="{FF2B5EF4-FFF2-40B4-BE49-F238E27FC236}">
                <a16:creationId xmlns:a16="http://schemas.microsoft.com/office/drawing/2014/main" id="{DC6F8DEC-CE44-C46D-E5C5-348768A4ED1A}"/>
              </a:ext>
            </a:extLst>
          </p:cNvPr>
          <p:cNvSpPr>
            <a:spLocks noGrp="1"/>
          </p:cNvSpPr>
          <p:nvPr>
            <p:ph type="body" sz="quarter" idx="3"/>
          </p:nvPr>
        </p:nvSpPr>
        <p:spPr/>
        <p:txBody>
          <a:bodyPr/>
          <a:lstStyle/>
          <a:p>
            <a:r>
              <a:rPr lang="en-US"/>
              <a:t>12</a:t>
            </a:r>
            <a:r>
              <a:rPr lang="en-US" baseline="30000"/>
              <a:t>TH</a:t>
            </a:r>
            <a:r>
              <a:rPr lang="en-US"/>
              <a:t> GRADE OFFICE 3107</a:t>
            </a:r>
          </a:p>
        </p:txBody>
      </p:sp>
      <p:sp>
        <p:nvSpPr>
          <p:cNvPr id="9" name="Content Placeholder 8">
            <a:extLst>
              <a:ext uri="{FF2B5EF4-FFF2-40B4-BE49-F238E27FC236}">
                <a16:creationId xmlns:a16="http://schemas.microsoft.com/office/drawing/2014/main" id="{65123503-7F8A-9254-EECE-26B394E96D8A}"/>
              </a:ext>
            </a:extLst>
          </p:cNvPr>
          <p:cNvSpPr>
            <a:spLocks noGrp="1"/>
          </p:cNvSpPr>
          <p:nvPr>
            <p:ph sz="quarter" idx="14"/>
          </p:nvPr>
        </p:nvSpPr>
        <p:spPr/>
        <p:txBody>
          <a:bodyPr/>
          <a:lstStyle/>
          <a:p>
            <a:r>
              <a:rPr lang="en-US"/>
              <a:t>ALAN k. Moore – Dean</a:t>
            </a:r>
          </a:p>
          <a:p>
            <a:r>
              <a:rPr lang="en-US"/>
              <a:t>Yonsuetta Johnson – counselor</a:t>
            </a:r>
          </a:p>
          <a:p>
            <a:r>
              <a:rPr lang="en-US"/>
              <a:t>Guadalupe </a:t>
            </a:r>
            <a:r>
              <a:rPr lang="en-US" err="1"/>
              <a:t>rios</a:t>
            </a:r>
            <a:r>
              <a:rPr lang="en-US"/>
              <a:t> – administrative assistant</a:t>
            </a:r>
          </a:p>
        </p:txBody>
      </p:sp>
      <p:pic>
        <p:nvPicPr>
          <p:cNvPr id="3" name="Picture 2">
            <a:extLst>
              <a:ext uri="{FF2B5EF4-FFF2-40B4-BE49-F238E27FC236}">
                <a16:creationId xmlns:a16="http://schemas.microsoft.com/office/drawing/2014/main" id="{BCA98B73-5AF1-4431-8B09-B98AC6B96D2E}"/>
              </a:ext>
            </a:extLst>
          </p:cNvPr>
          <p:cNvPicPr>
            <a:picLocks noChangeAspect="1"/>
          </p:cNvPicPr>
          <p:nvPr/>
        </p:nvPicPr>
        <p:blipFill>
          <a:blip r:embed="rId3"/>
          <a:stretch>
            <a:fillRect/>
          </a:stretch>
        </p:blipFill>
        <p:spPr>
          <a:xfrm>
            <a:off x="7974822" y="0"/>
            <a:ext cx="3414056" cy="2161309"/>
          </a:xfrm>
          <a:prstGeom prst="rect">
            <a:avLst/>
          </a:prstGeom>
        </p:spPr>
      </p:pic>
    </p:spTree>
    <p:extLst>
      <p:ext uri="{BB962C8B-B14F-4D97-AF65-F5344CB8AC3E}">
        <p14:creationId xmlns:p14="http://schemas.microsoft.com/office/powerpoint/2010/main" val="1457484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duotone>
              <a:schemeClr val="bg1">
                <a:shade val="48000"/>
                <a:satMod val="110000"/>
                <a:lumMod val="40000"/>
              </a:schemeClr>
              <a:schemeClr val="bg1">
                <a:tint val="90000"/>
                <a:lumMod val="106000"/>
              </a:schemeClr>
            </a:duotone>
          </a:blip>
          <a:stretch/>
        </a:blipFill>
        <a:effectLst/>
      </p:bgPr>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D5C39319-2A36-4900-A282-93130628220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6" name="Freeform 11">
            <a:extLst>
              <a:ext uri="{FF2B5EF4-FFF2-40B4-BE49-F238E27FC236}">
                <a16:creationId xmlns:a16="http://schemas.microsoft.com/office/drawing/2014/main" id="{4922C3E2-6B80-43FA-A1B3-72C74209D8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18" name="Freeform 13">
            <a:extLst>
              <a:ext uri="{FF2B5EF4-FFF2-40B4-BE49-F238E27FC236}">
                <a16:creationId xmlns:a16="http://schemas.microsoft.com/office/drawing/2014/main" id="{7F9CA34F-473C-460F-8CD5-65EDDB055D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0" name="Freeform 25">
            <a:extLst>
              <a:ext uri="{FF2B5EF4-FFF2-40B4-BE49-F238E27FC236}">
                <a16:creationId xmlns:a16="http://schemas.microsoft.com/office/drawing/2014/main" id="{B96B78F4-324C-4D12-827F-AD3D637862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2" name="Freeform 14">
            <a:extLst>
              <a:ext uri="{FF2B5EF4-FFF2-40B4-BE49-F238E27FC236}">
                <a16:creationId xmlns:a16="http://schemas.microsoft.com/office/drawing/2014/main" id="{3ADAE0E3-E595-4EA7-9E10-27915A5DD2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4" name="5-Point Star 24">
            <a:extLst>
              <a:ext uri="{FF2B5EF4-FFF2-40B4-BE49-F238E27FC236}">
                <a16:creationId xmlns:a16="http://schemas.microsoft.com/office/drawing/2014/main" id="{513E71BC-07F8-408E-B2D1-53D239C9DB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20000">
            <a:off x="4221385" y="5111356"/>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sp>
        <p:nvSpPr>
          <p:cNvPr id="26" name="Rectangle 25">
            <a:extLst>
              <a:ext uri="{FF2B5EF4-FFF2-40B4-BE49-F238E27FC236}">
                <a16:creationId xmlns:a16="http://schemas.microsoft.com/office/drawing/2014/main" id="{E9C6E193-5674-4A37-96E9-80A922038C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20000">
            <a:off x="316292" y="334573"/>
            <a:ext cx="10393145" cy="2520901"/>
          </a:xfrm>
          <a:prstGeom prst="rect">
            <a:avLst/>
          </a:prstGeom>
          <a:solidFill>
            <a:schemeClr val="bg1"/>
          </a:solidFill>
          <a:ln w="952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6">
            <a:extLst>
              <a:ext uri="{FF2B5EF4-FFF2-40B4-BE49-F238E27FC236}">
                <a16:creationId xmlns:a16="http://schemas.microsoft.com/office/drawing/2014/main" id="{52C47221-CB28-40DC-82FD-1E25D9430B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8841" y="2698990"/>
            <a:ext cx="11338098" cy="3612111"/>
          </a:xfrm>
          <a:custGeom>
            <a:avLst/>
            <a:gdLst>
              <a:gd name="connsiteX0" fmla="*/ 0 w 11329257"/>
              <a:gd name="connsiteY0" fmla="*/ 1672253 h 3112578"/>
              <a:gd name="connsiteX1" fmla="*/ 11201741 w 11329257"/>
              <a:gd name="connsiteY1" fmla="*/ 0 h 3112578"/>
              <a:gd name="connsiteX2" fmla="*/ 11329257 w 11329257"/>
              <a:gd name="connsiteY2" fmla="*/ 2508571 h 3112578"/>
              <a:gd name="connsiteX3" fmla="*/ 0 w 11329257"/>
              <a:gd name="connsiteY3" fmla="*/ 3112578 h 3112578"/>
              <a:gd name="connsiteX4" fmla="*/ 0 w 11329257"/>
              <a:gd name="connsiteY4" fmla="*/ 1672253 h 3112578"/>
              <a:gd name="connsiteX0" fmla="*/ 8467 w 11329257"/>
              <a:gd name="connsiteY0" fmla="*/ 994919 h 3112578"/>
              <a:gd name="connsiteX1" fmla="*/ 11201741 w 11329257"/>
              <a:gd name="connsiteY1" fmla="*/ 0 h 3112578"/>
              <a:gd name="connsiteX2" fmla="*/ 11329257 w 11329257"/>
              <a:gd name="connsiteY2" fmla="*/ 2508571 h 3112578"/>
              <a:gd name="connsiteX3" fmla="*/ 0 w 11329257"/>
              <a:gd name="connsiteY3" fmla="*/ 3112578 h 3112578"/>
              <a:gd name="connsiteX4" fmla="*/ 8467 w 11329257"/>
              <a:gd name="connsiteY4" fmla="*/ 994919 h 3112578"/>
              <a:gd name="connsiteX0" fmla="*/ 814 w 11330070"/>
              <a:gd name="connsiteY0" fmla="*/ 732453 h 3112578"/>
              <a:gd name="connsiteX1" fmla="*/ 11202554 w 11330070"/>
              <a:gd name="connsiteY1" fmla="*/ 0 h 3112578"/>
              <a:gd name="connsiteX2" fmla="*/ 11330070 w 11330070"/>
              <a:gd name="connsiteY2" fmla="*/ 2508571 h 3112578"/>
              <a:gd name="connsiteX3" fmla="*/ 813 w 11330070"/>
              <a:gd name="connsiteY3" fmla="*/ 3112578 h 3112578"/>
              <a:gd name="connsiteX4" fmla="*/ 814 w 11330070"/>
              <a:gd name="connsiteY4" fmla="*/ 732453 h 3112578"/>
              <a:gd name="connsiteX0" fmla="*/ 375 w 11338098"/>
              <a:gd name="connsiteY0" fmla="*/ 622387 h 3112578"/>
              <a:gd name="connsiteX1" fmla="*/ 11210582 w 11338098"/>
              <a:gd name="connsiteY1" fmla="*/ 0 h 3112578"/>
              <a:gd name="connsiteX2" fmla="*/ 11338098 w 11338098"/>
              <a:gd name="connsiteY2" fmla="*/ 2508571 h 3112578"/>
              <a:gd name="connsiteX3" fmla="*/ 8841 w 11338098"/>
              <a:gd name="connsiteY3" fmla="*/ 3112578 h 3112578"/>
              <a:gd name="connsiteX4" fmla="*/ 375 w 11338098"/>
              <a:gd name="connsiteY4" fmla="*/ 622387 h 3112578"/>
              <a:gd name="connsiteX0" fmla="*/ 375 w 11338098"/>
              <a:gd name="connsiteY0" fmla="*/ 1020320 h 3510511"/>
              <a:gd name="connsiteX1" fmla="*/ 11176715 w 11338098"/>
              <a:gd name="connsiteY1" fmla="*/ 0 h 3510511"/>
              <a:gd name="connsiteX2" fmla="*/ 11338098 w 11338098"/>
              <a:gd name="connsiteY2" fmla="*/ 2906504 h 3510511"/>
              <a:gd name="connsiteX3" fmla="*/ 8841 w 11338098"/>
              <a:gd name="connsiteY3" fmla="*/ 3510511 h 3510511"/>
              <a:gd name="connsiteX4" fmla="*/ 375 w 11338098"/>
              <a:gd name="connsiteY4" fmla="*/ 1020320 h 3510511"/>
              <a:gd name="connsiteX0" fmla="*/ 375 w 11338098"/>
              <a:gd name="connsiteY0" fmla="*/ 664720 h 3510511"/>
              <a:gd name="connsiteX1" fmla="*/ 11176715 w 11338098"/>
              <a:gd name="connsiteY1" fmla="*/ 0 h 3510511"/>
              <a:gd name="connsiteX2" fmla="*/ 11338098 w 11338098"/>
              <a:gd name="connsiteY2" fmla="*/ 2906504 h 3510511"/>
              <a:gd name="connsiteX3" fmla="*/ 8841 w 11338098"/>
              <a:gd name="connsiteY3" fmla="*/ 3510511 h 3510511"/>
              <a:gd name="connsiteX4" fmla="*/ 375 w 11338098"/>
              <a:gd name="connsiteY4" fmla="*/ 664720 h 3510511"/>
              <a:gd name="connsiteX0" fmla="*/ 375 w 11338098"/>
              <a:gd name="connsiteY0" fmla="*/ 605454 h 3510511"/>
              <a:gd name="connsiteX1" fmla="*/ 11176715 w 11338098"/>
              <a:gd name="connsiteY1" fmla="*/ 0 h 3510511"/>
              <a:gd name="connsiteX2" fmla="*/ 11338098 w 11338098"/>
              <a:gd name="connsiteY2" fmla="*/ 2906504 h 3510511"/>
              <a:gd name="connsiteX3" fmla="*/ 8841 w 11338098"/>
              <a:gd name="connsiteY3" fmla="*/ 3510511 h 3510511"/>
              <a:gd name="connsiteX4" fmla="*/ 375 w 11338098"/>
              <a:gd name="connsiteY4" fmla="*/ 605454 h 3510511"/>
              <a:gd name="connsiteX0" fmla="*/ 375 w 11338098"/>
              <a:gd name="connsiteY0" fmla="*/ 707054 h 3612111"/>
              <a:gd name="connsiteX1" fmla="*/ 11176715 w 11338098"/>
              <a:gd name="connsiteY1" fmla="*/ 0 h 3612111"/>
              <a:gd name="connsiteX2" fmla="*/ 11338098 w 11338098"/>
              <a:gd name="connsiteY2" fmla="*/ 3008104 h 3612111"/>
              <a:gd name="connsiteX3" fmla="*/ 8841 w 11338098"/>
              <a:gd name="connsiteY3" fmla="*/ 3612111 h 3612111"/>
              <a:gd name="connsiteX4" fmla="*/ 375 w 11338098"/>
              <a:gd name="connsiteY4" fmla="*/ 707054 h 3612111"/>
              <a:gd name="connsiteX0" fmla="*/ 375 w 11338098"/>
              <a:gd name="connsiteY0" fmla="*/ 571588 h 3612111"/>
              <a:gd name="connsiteX1" fmla="*/ 11176715 w 11338098"/>
              <a:gd name="connsiteY1" fmla="*/ 0 h 3612111"/>
              <a:gd name="connsiteX2" fmla="*/ 11338098 w 11338098"/>
              <a:gd name="connsiteY2" fmla="*/ 3008104 h 3612111"/>
              <a:gd name="connsiteX3" fmla="*/ 8841 w 11338098"/>
              <a:gd name="connsiteY3" fmla="*/ 3612111 h 3612111"/>
              <a:gd name="connsiteX4" fmla="*/ 375 w 11338098"/>
              <a:gd name="connsiteY4" fmla="*/ 571588 h 36121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38098" h="3612111">
                <a:moveTo>
                  <a:pt x="375" y="571588"/>
                </a:moveTo>
                <a:lnTo>
                  <a:pt x="11176715" y="0"/>
                </a:lnTo>
                <a:lnTo>
                  <a:pt x="11338098" y="3008104"/>
                </a:lnTo>
                <a:lnTo>
                  <a:pt x="8841" y="3612111"/>
                </a:lnTo>
                <a:cubicBezTo>
                  <a:pt x="11663" y="2906225"/>
                  <a:pt x="-2447" y="1277474"/>
                  <a:pt x="375" y="571588"/>
                </a:cubicBez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AD73909F-7047-404F-8950-E42E7176B701}"/>
              </a:ext>
            </a:extLst>
          </p:cNvPr>
          <p:cNvSpPr>
            <a:spLocks noGrp="1"/>
          </p:cNvSpPr>
          <p:nvPr>
            <p:ph type="title"/>
          </p:nvPr>
        </p:nvSpPr>
        <p:spPr>
          <a:xfrm rot="21420000">
            <a:off x="541179" y="3231681"/>
            <a:ext cx="10206013" cy="2517209"/>
          </a:xfrm>
        </p:spPr>
        <p:txBody>
          <a:bodyPr vert="horz" lIns="91440" tIns="45720" rIns="91440" bIns="45720" rtlCol="0" anchor="b">
            <a:noAutofit/>
          </a:bodyPr>
          <a:lstStyle/>
          <a:p>
            <a:pPr algn="r"/>
            <a:r>
              <a:rPr kumimoji="0" lang="en-US" sz="4400" i="0" u="none" strike="noStrike" cap="small" spc="0" normalizeH="0" noProof="0">
                <a:ln>
                  <a:noFill/>
                </a:ln>
                <a:solidFill>
                  <a:schemeClr val="bg1"/>
                </a:solidFill>
                <a:uLnTx/>
                <a:uFillTx/>
                <a:latin typeface="Arial Rounded MT Bold"/>
              </a:rPr>
              <a:t>Stay Connected At The TRIP – </a:t>
            </a:r>
            <a:br>
              <a:rPr lang="en-US" sz="4400" i="0" u="none" strike="noStrike" cap="small" spc="0" normalizeH="0" noProof="0">
                <a:ln>
                  <a:noFill/>
                </a:ln>
                <a:uLnTx/>
                <a:uFillTx/>
                <a:latin typeface="Arial Rounded MT Bold" panose="020F0704030504030204" pitchFamily="34" charset="0"/>
              </a:rPr>
            </a:br>
            <a:r>
              <a:rPr kumimoji="0" lang="en-US" sz="4400" i="0" u="none" strike="noStrike" cap="small" spc="0" normalizeH="0" noProof="0">
                <a:ln>
                  <a:noFill/>
                </a:ln>
                <a:solidFill>
                  <a:schemeClr val="bg1"/>
                </a:solidFill>
                <a:uLnTx/>
                <a:uFillTx/>
                <a:latin typeface="Arial Rounded MT Bold"/>
              </a:rPr>
              <a:t>Waltrip High School</a:t>
            </a:r>
            <a:r>
              <a:rPr lang="en-US" sz="4400" cap="small">
                <a:solidFill>
                  <a:schemeClr val="bg1"/>
                </a:solidFill>
                <a:latin typeface="Arial Rounded MT Bold"/>
              </a:rPr>
              <a:t>  </a:t>
            </a:r>
            <a:br>
              <a:rPr lang="en-US" sz="4400" cap="small">
                <a:solidFill>
                  <a:schemeClr val="bg1"/>
                </a:solidFill>
                <a:latin typeface="Arial Rounded MT Bold"/>
              </a:rPr>
            </a:br>
            <a:r>
              <a:rPr lang="en-US" sz="4400" cap="small">
                <a:solidFill>
                  <a:schemeClr val="bg1"/>
                </a:solidFill>
                <a:latin typeface="Arial Rounded MT Bold"/>
              </a:rPr>
              <a:t>Canvas Courses for Class</a:t>
            </a:r>
            <a:r>
              <a:rPr kumimoji="0" lang="en-US" sz="4400" i="0" u="none" strike="noStrike" cap="small" spc="0" normalizeH="0" noProof="0">
                <a:ln>
                  <a:noFill/>
                </a:ln>
                <a:solidFill>
                  <a:schemeClr val="bg1"/>
                </a:solidFill>
                <a:uLnTx/>
                <a:uFillTx/>
                <a:latin typeface="Arial Rounded MT Bold"/>
              </a:rPr>
              <a:t> Of </a:t>
            </a:r>
            <a:r>
              <a:rPr lang="en-US" sz="4400" cap="small">
                <a:solidFill>
                  <a:schemeClr val="bg1"/>
                </a:solidFill>
                <a:latin typeface="Arial Rounded MT Bold"/>
              </a:rPr>
              <a:t>2024 and Class of 2026 coming soon </a:t>
            </a:r>
            <a:endParaRPr lang="en-US" sz="4400" cap="small">
              <a:solidFill>
                <a:schemeClr val="bg1"/>
              </a:solidFill>
              <a:latin typeface="Arial Rounded MT Bold" panose="020F0704030504030204" pitchFamily="34" charset="0"/>
            </a:endParaRPr>
          </a:p>
        </p:txBody>
      </p:sp>
      <p:pic>
        <p:nvPicPr>
          <p:cNvPr id="7" name="Picture 6">
            <a:extLst>
              <a:ext uri="{FF2B5EF4-FFF2-40B4-BE49-F238E27FC236}">
                <a16:creationId xmlns:a16="http://schemas.microsoft.com/office/drawing/2014/main" id="{2CA52765-6595-45AA-BA99-D9BD189B220B}"/>
              </a:ext>
            </a:extLst>
          </p:cNvPr>
          <p:cNvPicPr>
            <a:picLocks noChangeAspect="1"/>
          </p:cNvPicPr>
          <p:nvPr/>
        </p:nvPicPr>
        <p:blipFill>
          <a:blip r:embed="rId5"/>
          <a:stretch>
            <a:fillRect/>
          </a:stretch>
        </p:blipFill>
        <p:spPr>
          <a:xfrm rot="21420000">
            <a:off x="3014483" y="461399"/>
            <a:ext cx="2406798" cy="2406798"/>
          </a:xfrm>
          <a:prstGeom prst="rect">
            <a:avLst/>
          </a:prstGeom>
        </p:spPr>
      </p:pic>
      <p:pic>
        <p:nvPicPr>
          <p:cNvPr id="8" name="Picture 7">
            <a:extLst>
              <a:ext uri="{FF2B5EF4-FFF2-40B4-BE49-F238E27FC236}">
                <a16:creationId xmlns:a16="http://schemas.microsoft.com/office/drawing/2014/main" id="{7C82731F-6C05-4682-8DB4-779ECFD4EDF7}"/>
              </a:ext>
            </a:extLst>
          </p:cNvPr>
          <p:cNvPicPr>
            <a:picLocks noChangeAspect="1"/>
          </p:cNvPicPr>
          <p:nvPr/>
        </p:nvPicPr>
        <p:blipFill>
          <a:blip r:embed="rId6"/>
          <a:stretch>
            <a:fillRect/>
          </a:stretch>
        </p:blipFill>
        <p:spPr>
          <a:xfrm rot="21420000">
            <a:off x="5614808" y="326236"/>
            <a:ext cx="2406798" cy="2406798"/>
          </a:xfrm>
          <a:prstGeom prst="rect">
            <a:avLst/>
          </a:prstGeom>
        </p:spPr>
      </p:pic>
      <p:pic>
        <p:nvPicPr>
          <p:cNvPr id="9" name="Picture 8">
            <a:extLst>
              <a:ext uri="{FF2B5EF4-FFF2-40B4-BE49-F238E27FC236}">
                <a16:creationId xmlns:a16="http://schemas.microsoft.com/office/drawing/2014/main" id="{5CBFD689-2B0D-458A-98A5-B0C8512D28F6}"/>
              </a:ext>
            </a:extLst>
          </p:cNvPr>
          <p:cNvPicPr>
            <a:picLocks noChangeAspect="1"/>
          </p:cNvPicPr>
          <p:nvPr/>
        </p:nvPicPr>
        <p:blipFill>
          <a:blip r:embed="rId7"/>
          <a:stretch>
            <a:fillRect/>
          </a:stretch>
        </p:blipFill>
        <p:spPr>
          <a:xfrm rot="21420000">
            <a:off x="8174043" y="236931"/>
            <a:ext cx="2468880" cy="2310986"/>
          </a:xfrm>
          <a:prstGeom prst="rect">
            <a:avLst/>
          </a:prstGeom>
        </p:spPr>
      </p:pic>
      <p:sp>
        <p:nvSpPr>
          <p:cNvPr id="30" name="5-Point Star 18">
            <a:extLst>
              <a:ext uri="{FF2B5EF4-FFF2-40B4-BE49-F238E27FC236}">
                <a16:creationId xmlns:a16="http://schemas.microsoft.com/office/drawing/2014/main" id="{633E64AF-F150-4EAE-9D23-27FB4712D3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20000">
            <a:off x="4221385" y="5111356"/>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pic>
        <p:nvPicPr>
          <p:cNvPr id="3" name="Picture 2">
            <a:extLst>
              <a:ext uri="{FF2B5EF4-FFF2-40B4-BE49-F238E27FC236}">
                <a16:creationId xmlns:a16="http://schemas.microsoft.com/office/drawing/2014/main" id="{69513CDE-0C00-4A31-8F30-86CC9599550F}"/>
              </a:ext>
            </a:extLst>
          </p:cNvPr>
          <p:cNvPicPr>
            <a:picLocks noChangeAspect="1"/>
          </p:cNvPicPr>
          <p:nvPr/>
        </p:nvPicPr>
        <p:blipFill>
          <a:blip r:embed="rId8"/>
          <a:stretch>
            <a:fillRect/>
          </a:stretch>
        </p:blipFill>
        <p:spPr>
          <a:xfrm>
            <a:off x="581814" y="893860"/>
            <a:ext cx="2059114" cy="2035669"/>
          </a:xfrm>
          <a:prstGeom prst="rect">
            <a:avLst/>
          </a:prstGeom>
        </p:spPr>
      </p:pic>
    </p:spTree>
    <p:extLst>
      <p:ext uri="{BB962C8B-B14F-4D97-AF65-F5344CB8AC3E}">
        <p14:creationId xmlns:p14="http://schemas.microsoft.com/office/powerpoint/2010/main" val="12273085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duotone>
              <a:schemeClr val="bg1">
                <a:shade val="48000"/>
                <a:satMod val="110000"/>
                <a:lumMod val="40000"/>
              </a:schemeClr>
              <a:schemeClr val="bg1">
                <a:tint val="90000"/>
                <a:lumMod val="106000"/>
              </a:schemeClr>
            </a:duotone>
          </a:blip>
          <a:stretch/>
        </a:blipFill>
        <a:effectLst/>
      </p:bgPr>
    </p:bg>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C5D1A4B8-FCD7-45A2-99D6-1244BC6C3B52}"/>
              </a:ext>
            </a:extLst>
          </p:cNvPr>
          <p:cNvSpPr txBox="1">
            <a:spLocks/>
          </p:cNvSpPr>
          <p:nvPr/>
        </p:nvSpPr>
        <p:spPr>
          <a:xfrm>
            <a:off x="685799" y="4630161"/>
            <a:ext cx="10394707" cy="4065563"/>
          </a:xfrm>
          <a:prstGeom prst="rect">
            <a:avLst/>
          </a:prstGeom>
        </p:spPr>
        <p:txBody>
          <a:bodyPr vert="horz" lIns="91440" tIns="45720" rIns="91440" bIns="45720" rtlCol="0" anchor="ctr">
            <a:noAutofit/>
          </a:bodyPr>
          <a:lst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a:lstStyle>
          <a:p>
            <a:endParaRPr lang="en-US" sz="2800" cap="none">
              <a:latin typeface="Arial" panose="020B0604020202020204" pitchFamily="34" charset="0"/>
              <a:cs typeface="Arial" panose="020B0604020202020204" pitchFamily="34" charset="0"/>
            </a:endParaRPr>
          </a:p>
        </p:txBody>
      </p:sp>
      <p:sp>
        <p:nvSpPr>
          <p:cNvPr id="6" name="Title 1">
            <a:extLst>
              <a:ext uri="{FF2B5EF4-FFF2-40B4-BE49-F238E27FC236}">
                <a16:creationId xmlns:a16="http://schemas.microsoft.com/office/drawing/2014/main" id="{96B3B45E-33B0-406F-9F65-0048003EF97A}"/>
              </a:ext>
            </a:extLst>
          </p:cNvPr>
          <p:cNvSpPr txBox="1">
            <a:spLocks/>
          </p:cNvSpPr>
          <p:nvPr/>
        </p:nvSpPr>
        <p:spPr>
          <a:xfrm>
            <a:off x="685801" y="0"/>
            <a:ext cx="10396882" cy="149117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5400" kern="1200" cap="all" baseline="0">
                <a:solidFill>
                  <a:schemeClr val="accent1"/>
                </a:solidFill>
                <a:effectLst/>
                <a:latin typeface="+mj-lt"/>
                <a:ea typeface="+mj-ea"/>
                <a:cs typeface="+mj-cs"/>
              </a:defRPr>
            </a:lvl1pPr>
          </a:lstStyle>
          <a:p>
            <a:r>
              <a:rPr lang="en-US" b="1" cap="small">
                <a:effectLst>
                  <a:outerShdw blurRad="50800" dist="38100" dir="5400000" algn="t" rotWithShape="0">
                    <a:schemeClr val="bg1">
                      <a:lumMod val="75000"/>
                    </a:schemeClr>
                  </a:outerShdw>
                </a:effectLst>
                <a:latin typeface="Arial Rounded MT Bold" panose="020F0704030504030204" pitchFamily="34" charset="0"/>
              </a:rPr>
              <a:t>Today’s Agenda</a:t>
            </a:r>
          </a:p>
        </p:txBody>
      </p:sp>
      <p:sp>
        <p:nvSpPr>
          <p:cNvPr id="8" name="Content Placeholder 7">
            <a:extLst>
              <a:ext uri="{FF2B5EF4-FFF2-40B4-BE49-F238E27FC236}">
                <a16:creationId xmlns:a16="http://schemas.microsoft.com/office/drawing/2014/main" id="{7B85227B-7140-4083-BBB9-02369BB9B752}"/>
              </a:ext>
            </a:extLst>
          </p:cNvPr>
          <p:cNvSpPr>
            <a:spLocks noGrp="1"/>
          </p:cNvSpPr>
          <p:nvPr>
            <p:ph sz="quarter" idx="13"/>
          </p:nvPr>
        </p:nvSpPr>
        <p:spPr>
          <a:xfrm>
            <a:off x="685800" y="448887"/>
            <a:ext cx="10394707" cy="5457759"/>
          </a:xfrm>
        </p:spPr>
        <p:txBody>
          <a:bodyPr anchor="t">
            <a:noAutofit/>
          </a:bodyPr>
          <a:lstStyle/>
          <a:p>
            <a:pPr marL="0" indent="0">
              <a:lnSpc>
                <a:spcPct val="100000"/>
              </a:lnSpc>
              <a:buSzPct val="112000"/>
              <a:buNone/>
            </a:pPr>
            <a:endParaRPr lang="en-US" sz="3100" cap="small">
              <a:latin typeface="Impact"/>
              <a:cs typeface="Arial" panose="020B0604020202020204" pitchFamily="34" charset="0"/>
            </a:endParaRPr>
          </a:p>
          <a:p>
            <a:pPr>
              <a:lnSpc>
                <a:spcPct val="100000"/>
              </a:lnSpc>
              <a:buSzPct val="112000"/>
            </a:pPr>
            <a:r>
              <a:rPr lang="en-US" sz="3000" cap="small">
                <a:latin typeface="Arial" panose="020B0604020202020204" pitchFamily="34" charset="0"/>
                <a:cs typeface="Arial" panose="020B0604020202020204" pitchFamily="34" charset="0"/>
              </a:rPr>
              <a:t>Key Dates </a:t>
            </a:r>
          </a:p>
          <a:p>
            <a:pPr>
              <a:lnSpc>
                <a:spcPct val="100000"/>
              </a:lnSpc>
              <a:buSzPct val="112000"/>
            </a:pPr>
            <a:r>
              <a:rPr lang="en-US" sz="3000" cap="small">
                <a:latin typeface="Arial" panose="020B0604020202020204" pitchFamily="34" charset="0"/>
                <a:cs typeface="Arial" panose="020B0604020202020204" pitchFamily="34" charset="0"/>
              </a:rPr>
              <a:t>Reminders</a:t>
            </a:r>
          </a:p>
          <a:p>
            <a:pPr>
              <a:lnSpc>
                <a:spcPct val="100000"/>
              </a:lnSpc>
              <a:buSzPct val="112000"/>
            </a:pPr>
            <a:r>
              <a:rPr lang="en-US" sz="3000" cap="small">
                <a:latin typeface="Arial"/>
                <a:cs typeface="Arial"/>
              </a:rPr>
              <a:t>Attendance (Tardies and Absences)</a:t>
            </a:r>
          </a:p>
          <a:p>
            <a:pPr>
              <a:lnSpc>
                <a:spcPct val="100000"/>
              </a:lnSpc>
              <a:buSzPct val="112000"/>
            </a:pPr>
            <a:r>
              <a:rPr lang="en-US" sz="3000" cap="small">
                <a:latin typeface="Arial"/>
                <a:cs typeface="Arial"/>
              </a:rPr>
              <a:t>Testing Dates</a:t>
            </a:r>
          </a:p>
          <a:p>
            <a:pPr>
              <a:lnSpc>
                <a:spcPct val="100000"/>
              </a:lnSpc>
              <a:buSzPct val="112000"/>
            </a:pPr>
            <a:r>
              <a:rPr lang="en-US" sz="3000" cap="small">
                <a:latin typeface="Arial"/>
                <a:cs typeface="Arial"/>
              </a:rPr>
              <a:t>Registrar</a:t>
            </a:r>
          </a:p>
          <a:p>
            <a:pPr>
              <a:lnSpc>
                <a:spcPct val="100000"/>
              </a:lnSpc>
              <a:buSzPct val="112000"/>
            </a:pPr>
            <a:r>
              <a:rPr lang="en-US" sz="3000" cap="small">
                <a:latin typeface="Arial"/>
                <a:cs typeface="Arial"/>
              </a:rPr>
              <a:t>Counselors</a:t>
            </a:r>
            <a:endParaRPr lang="en-US" sz="3000" cap="small">
              <a:latin typeface="Arial" panose="020B0604020202020204" pitchFamily="34" charset="0"/>
              <a:cs typeface="Arial" panose="020B0604020202020204" pitchFamily="34" charset="0"/>
            </a:endParaRPr>
          </a:p>
          <a:p>
            <a:pPr>
              <a:lnSpc>
                <a:spcPct val="100000"/>
              </a:lnSpc>
              <a:buSzPct val="112000"/>
            </a:pPr>
            <a:r>
              <a:rPr lang="en-US" sz="3000" cap="small">
                <a:latin typeface="Arial" panose="020B0604020202020204" pitchFamily="34" charset="0"/>
                <a:cs typeface="Arial" panose="020B0604020202020204" pitchFamily="34" charset="0"/>
              </a:rPr>
              <a:t>College Center</a:t>
            </a:r>
          </a:p>
          <a:p>
            <a:pPr>
              <a:lnSpc>
                <a:spcPct val="100000"/>
              </a:lnSpc>
              <a:buSzPct val="112000"/>
            </a:pPr>
            <a:r>
              <a:rPr lang="en-US" sz="3000" cap="small">
                <a:latin typeface="Arial" panose="020B0604020202020204" pitchFamily="34" charset="0"/>
                <a:cs typeface="Arial" panose="020B0604020202020204" pitchFamily="34" charset="0"/>
              </a:rPr>
              <a:t>Wrap Around</a:t>
            </a:r>
          </a:p>
        </p:txBody>
      </p:sp>
      <p:pic>
        <p:nvPicPr>
          <p:cNvPr id="2" name="Picture 1">
            <a:extLst>
              <a:ext uri="{FF2B5EF4-FFF2-40B4-BE49-F238E27FC236}">
                <a16:creationId xmlns:a16="http://schemas.microsoft.com/office/drawing/2014/main" id="{4BB33BCC-63E0-3D03-54AB-94D894157C8A}"/>
              </a:ext>
            </a:extLst>
          </p:cNvPr>
          <p:cNvPicPr>
            <a:picLocks noChangeAspect="1"/>
          </p:cNvPicPr>
          <p:nvPr/>
        </p:nvPicPr>
        <p:blipFill>
          <a:blip r:embed="rId4"/>
          <a:stretch>
            <a:fillRect/>
          </a:stretch>
        </p:blipFill>
        <p:spPr>
          <a:xfrm>
            <a:off x="8226268" y="3461938"/>
            <a:ext cx="3279932" cy="2444708"/>
          </a:xfrm>
          <a:prstGeom prst="rect">
            <a:avLst/>
          </a:prstGeom>
        </p:spPr>
      </p:pic>
    </p:spTree>
    <p:extLst>
      <p:ext uri="{BB962C8B-B14F-4D97-AF65-F5344CB8AC3E}">
        <p14:creationId xmlns:p14="http://schemas.microsoft.com/office/powerpoint/2010/main" val="16803362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Content Placeholder 3" descr="A calendar with numbers and a few months&#10;&#10;Description automatically generated">
            <a:extLst>
              <a:ext uri="{FF2B5EF4-FFF2-40B4-BE49-F238E27FC236}">
                <a16:creationId xmlns:a16="http://schemas.microsoft.com/office/drawing/2014/main" id="{A189C4A8-7F64-EB31-D1D9-41634F4BBBEE}"/>
              </a:ext>
            </a:extLst>
          </p:cNvPr>
          <p:cNvPicPr>
            <a:picLocks noGrp="1" noChangeAspect="1"/>
          </p:cNvPicPr>
          <p:nvPr>
            <p:ph sz="quarter" idx="13"/>
          </p:nvPr>
        </p:nvPicPr>
        <p:blipFill>
          <a:blip r:embed="rId2"/>
          <a:stretch>
            <a:fillRect/>
          </a:stretch>
        </p:blipFill>
        <p:spPr>
          <a:xfrm>
            <a:off x="1451201" y="165585"/>
            <a:ext cx="8907037" cy="6316056"/>
          </a:xfrm>
        </p:spPr>
      </p:pic>
    </p:spTree>
    <p:extLst>
      <p:ext uri="{BB962C8B-B14F-4D97-AF65-F5344CB8AC3E}">
        <p14:creationId xmlns:p14="http://schemas.microsoft.com/office/powerpoint/2010/main" val="32914808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AC215F5B-92C5-48CF-952B-6385AB29A89A}"/>
              </a:ext>
            </a:extLst>
          </p:cNvPr>
          <p:cNvSpPr>
            <a:spLocks noGrp="1"/>
          </p:cNvSpPr>
          <p:nvPr>
            <p:ph sz="quarter" idx="13"/>
          </p:nvPr>
        </p:nvSpPr>
        <p:spPr>
          <a:xfrm>
            <a:off x="414339" y="997528"/>
            <a:ext cx="6555298" cy="4569084"/>
          </a:xfrm>
        </p:spPr>
        <p:txBody>
          <a:bodyPr>
            <a:noAutofit/>
          </a:bodyPr>
          <a:lstStyle/>
          <a:p>
            <a:pPr marL="0" indent="0">
              <a:lnSpc>
                <a:spcPct val="100000"/>
              </a:lnSpc>
              <a:spcBef>
                <a:spcPts val="0"/>
              </a:spcBef>
              <a:buClr>
                <a:srgbClr val="C00000"/>
              </a:buClr>
              <a:buSzPct val="125000"/>
              <a:buNone/>
              <a:tabLst>
                <a:tab pos="347663" algn="l"/>
              </a:tabLst>
            </a:pPr>
            <a:endParaRPr lang="en-US" sz="2400" b="1" cap="small">
              <a:latin typeface="Arial" panose="020B0604020202020204" pitchFamily="34" charset="0"/>
            </a:endParaRPr>
          </a:p>
          <a:p>
            <a:pPr marL="347345" indent="-347345">
              <a:lnSpc>
                <a:spcPct val="100000"/>
              </a:lnSpc>
              <a:spcBef>
                <a:spcPts val="0"/>
              </a:spcBef>
              <a:buClr>
                <a:srgbClr val="C00000"/>
              </a:buClr>
              <a:buSzPct val="125000"/>
              <a:buFont typeface="Wingdings" panose="05000000000000000000" pitchFamily="2" charset="2"/>
              <a:buChar char="Ø"/>
              <a:tabLst>
                <a:tab pos="347663" algn="l"/>
              </a:tabLst>
            </a:pPr>
            <a:r>
              <a:rPr lang="en-US" sz="2400" b="1">
                <a:latin typeface="Arial"/>
                <a:cs typeface="Arial"/>
              </a:rPr>
              <a:t>August  28 – October 2, 2023:</a:t>
            </a:r>
            <a:r>
              <a:rPr lang="en-US" sz="2400">
                <a:latin typeface="Arial"/>
                <a:cs typeface="Arial"/>
              </a:rPr>
              <a:t> </a:t>
            </a:r>
            <a:br>
              <a:rPr lang="en-US" sz="2400">
                <a:latin typeface="Arial" panose="020B0604020202020204" pitchFamily="34" charset="0"/>
              </a:rPr>
            </a:br>
            <a:r>
              <a:rPr lang="en-US" sz="2400" cap="small">
                <a:latin typeface="Arial"/>
                <a:cs typeface="Arial"/>
              </a:rPr>
              <a:t>First Six Weeks Grading Cycle</a:t>
            </a:r>
          </a:p>
          <a:p>
            <a:pPr marL="347345" indent="-347345">
              <a:lnSpc>
                <a:spcPct val="100000"/>
              </a:lnSpc>
              <a:spcBef>
                <a:spcPts val="2000"/>
              </a:spcBef>
              <a:buClr>
                <a:srgbClr val="C00000"/>
              </a:buClr>
              <a:buSzPct val="125000"/>
              <a:buFont typeface="Wingdings" panose="05000000000000000000" pitchFamily="2" charset="2"/>
              <a:buChar char="Ø"/>
              <a:tabLst>
                <a:tab pos="347663" algn="l"/>
              </a:tabLst>
            </a:pPr>
            <a:r>
              <a:rPr lang="en-US" sz="2400" b="1">
                <a:latin typeface="Arial"/>
                <a:cs typeface="Arial"/>
              </a:rPr>
              <a:t>October 3 – November 10, 2023:</a:t>
            </a:r>
            <a:r>
              <a:rPr lang="en-US" sz="2400">
                <a:latin typeface="Arial"/>
                <a:cs typeface="Arial"/>
              </a:rPr>
              <a:t> </a:t>
            </a:r>
            <a:br>
              <a:rPr lang="en-US" sz="2400">
                <a:latin typeface="Arial" panose="020B0604020202020204" pitchFamily="34" charset="0"/>
              </a:rPr>
            </a:br>
            <a:r>
              <a:rPr lang="en-US" sz="2400" cap="small">
                <a:latin typeface="Arial"/>
                <a:cs typeface="Arial"/>
              </a:rPr>
              <a:t>Second  Six Weeks Grading Cycle</a:t>
            </a:r>
          </a:p>
          <a:p>
            <a:pPr marL="347345" indent="-347345">
              <a:lnSpc>
                <a:spcPct val="100000"/>
              </a:lnSpc>
              <a:spcBef>
                <a:spcPts val="2000"/>
              </a:spcBef>
              <a:buClr>
                <a:srgbClr val="C00000"/>
              </a:buClr>
              <a:buSzPct val="125000"/>
              <a:buFont typeface="Wingdings" panose="05000000000000000000" pitchFamily="2" charset="2"/>
              <a:buChar char="Ø"/>
              <a:tabLst>
                <a:tab pos="347663" algn="l"/>
              </a:tabLst>
            </a:pPr>
            <a:r>
              <a:rPr lang="en-US" sz="2200" b="1">
                <a:latin typeface="Arial"/>
                <a:cs typeface="Arial"/>
              </a:rPr>
              <a:t>November 13 – December 22, 2023:</a:t>
            </a:r>
            <a:r>
              <a:rPr lang="en-US" sz="2200">
                <a:latin typeface="Arial"/>
                <a:cs typeface="Arial"/>
              </a:rPr>
              <a:t> </a:t>
            </a:r>
            <a:br>
              <a:rPr lang="en-US" sz="2400">
                <a:latin typeface="Arial" panose="020B0604020202020204" pitchFamily="34" charset="0"/>
                <a:cs typeface="Arial"/>
              </a:rPr>
            </a:br>
            <a:r>
              <a:rPr lang="en-US" sz="2400">
                <a:latin typeface="Arial"/>
                <a:cs typeface="Arial"/>
              </a:rPr>
              <a:t>Third  Six Weeks Grading Cycle</a:t>
            </a:r>
            <a:endParaRPr lang="en-US" sz="2400" cap="small">
              <a:latin typeface="Arial"/>
              <a:cs typeface="Arial"/>
            </a:endParaRPr>
          </a:p>
          <a:p>
            <a:pPr marL="347345" indent="-347345">
              <a:lnSpc>
                <a:spcPct val="100000"/>
              </a:lnSpc>
              <a:spcBef>
                <a:spcPts val="2000"/>
              </a:spcBef>
              <a:buClr>
                <a:srgbClr val="C00000"/>
              </a:buClr>
              <a:buSzPct val="125000"/>
              <a:buFont typeface="Wingdings" panose="05000000000000000000" pitchFamily="2" charset="2"/>
              <a:buChar char="Ø"/>
              <a:tabLst>
                <a:tab pos="347663" algn="l"/>
              </a:tabLst>
            </a:pPr>
            <a:endParaRPr lang="en-US" sz="2400" cap="small">
              <a:latin typeface="Arial" panose="020B0604020202020204" pitchFamily="34" charset="0"/>
              <a:cs typeface="Arial"/>
            </a:endParaRPr>
          </a:p>
          <a:p>
            <a:pPr marL="0" indent="0">
              <a:lnSpc>
                <a:spcPct val="100000"/>
              </a:lnSpc>
              <a:spcBef>
                <a:spcPts val="2000"/>
              </a:spcBef>
              <a:buClr>
                <a:srgbClr val="C00000"/>
              </a:buClr>
              <a:buSzPct val="125000"/>
              <a:buNone/>
              <a:tabLst>
                <a:tab pos="347663" algn="l"/>
              </a:tabLst>
            </a:pPr>
            <a:endParaRPr lang="en-US" sz="2400" b="1" cap="small">
              <a:latin typeface="Arial" panose="020B0604020202020204" pitchFamily="34" charset="0"/>
              <a:cs typeface="Arial"/>
            </a:endParaRPr>
          </a:p>
          <a:p>
            <a:pPr marL="347345" indent="-347345">
              <a:lnSpc>
                <a:spcPct val="100000"/>
              </a:lnSpc>
              <a:spcBef>
                <a:spcPts val="2000"/>
              </a:spcBef>
              <a:buClr>
                <a:srgbClr val="C00000"/>
              </a:buClr>
              <a:buSzPct val="125000"/>
              <a:buFont typeface="Wingdings" panose="05000000000000000000" pitchFamily="2" charset="2"/>
              <a:buChar char="Ø"/>
            </a:pPr>
            <a:endParaRPr lang="en-US" sz="2400" b="1">
              <a:latin typeface="Arial" panose="020B0604020202020204" pitchFamily="34" charset="0"/>
              <a:cs typeface="Arial" panose="020B0604020202020204" pitchFamily="34" charset="0"/>
            </a:endParaRPr>
          </a:p>
          <a:p>
            <a:pPr marL="400050" indent="-400050">
              <a:spcBef>
                <a:spcPts val="2000"/>
              </a:spcBef>
              <a:buFont typeface="Wingdings" panose="05000000000000000000" pitchFamily="2" charset="2"/>
              <a:buChar char="Ø"/>
            </a:pPr>
            <a:br>
              <a:rPr lang="en-US" sz="2400" b="1" cap="small">
                <a:latin typeface="Arial" panose="020B0604020202020204" pitchFamily="34" charset="0"/>
              </a:rPr>
            </a:br>
            <a:endParaRPr lang="en-US" sz="2400" cap="small">
              <a:latin typeface="Arial" panose="020B0604020202020204" pitchFamily="34" charset="0"/>
            </a:endParaRPr>
          </a:p>
        </p:txBody>
      </p:sp>
      <p:sp>
        <p:nvSpPr>
          <p:cNvPr id="6" name="Title 1">
            <a:extLst>
              <a:ext uri="{FF2B5EF4-FFF2-40B4-BE49-F238E27FC236}">
                <a16:creationId xmlns:a16="http://schemas.microsoft.com/office/drawing/2014/main" id="{2F4D27B8-4226-4FB2-8380-71EF0582F788}"/>
              </a:ext>
            </a:extLst>
          </p:cNvPr>
          <p:cNvSpPr txBox="1">
            <a:spLocks/>
          </p:cNvSpPr>
          <p:nvPr/>
        </p:nvSpPr>
        <p:spPr>
          <a:xfrm>
            <a:off x="414339" y="0"/>
            <a:ext cx="10396882" cy="149117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5400" kern="1200" cap="all" baseline="0">
                <a:solidFill>
                  <a:schemeClr val="accent1"/>
                </a:solidFill>
                <a:effectLst/>
                <a:latin typeface="+mj-lt"/>
                <a:ea typeface="+mj-ea"/>
                <a:cs typeface="+mj-cs"/>
              </a:defRPr>
            </a:lvl1pPr>
          </a:lstStyle>
          <a:p>
            <a:pPr algn="ctr"/>
            <a:r>
              <a:rPr lang="en-US" b="1" cap="small">
                <a:effectLst>
                  <a:outerShdw blurRad="50800" dist="38100" dir="5400000" algn="t" rotWithShape="0">
                    <a:schemeClr val="bg1">
                      <a:lumMod val="75000"/>
                    </a:schemeClr>
                  </a:outerShdw>
                </a:effectLst>
                <a:latin typeface="Arial Rounded MT Bold" panose="020F0704030504030204" pitchFamily="34" charset="0"/>
              </a:rPr>
              <a:t>Key Dates</a:t>
            </a:r>
          </a:p>
        </p:txBody>
      </p:sp>
      <p:pic>
        <p:nvPicPr>
          <p:cNvPr id="3" name="Picture 2" descr="Icon, calendar&#10;&#10;Description automatically generated with medium confidence">
            <a:extLst>
              <a:ext uri="{FF2B5EF4-FFF2-40B4-BE49-F238E27FC236}">
                <a16:creationId xmlns:a16="http://schemas.microsoft.com/office/drawing/2014/main" id="{872D7F7B-F36E-4BF3-B825-B1755CACDA3D}"/>
              </a:ext>
            </a:extLst>
          </p:cNvPr>
          <p:cNvPicPr>
            <a:picLocks noChangeAspect="1"/>
          </p:cNvPicPr>
          <p:nvPr/>
        </p:nvPicPr>
        <p:blipFill rotWithShape="1">
          <a:blip r:embed="rId3"/>
          <a:srcRect t="16192"/>
          <a:stretch/>
        </p:blipFill>
        <p:spPr>
          <a:xfrm>
            <a:off x="7560191" y="1468064"/>
            <a:ext cx="3565553" cy="3859069"/>
          </a:xfrm>
          <a:prstGeom prst="rect">
            <a:avLst/>
          </a:prstGeom>
        </p:spPr>
      </p:pic>
    </p:spTree>
    <p:extLst>
      <p:ext uri="{BB962C8B-B14F-4D97-AF65-F5344CB8AC3E}">
        <p14:creationId xmlns:p14="http://schemas.microsoft.com/office/powerpoint/2010/main" val="11753121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AC215F5B-92C5-48CF-952B-6385AB29A89A}"/>
              </a:ext>
            </a:extLst>
          </p:cNvPr>
          <p:cNvSpPr>
            <a:spLocks noGrp="1"/>
          </p:cNvSpPr>
          <p:nvPr>
            <p:ph sz="quarter" idx="13"/>
          </p:nvPr>
        </p:nvSpPr>
        <p:spPr>
          <a:xfrm>
            <a:off x="414340" y="415637"/>
            <a:ext cx="11233018" cy="5985164"/>
          </a:xfrm>
        </p:spPr>
        <p:txBody>
          <a:bodyPr>
            <a:noAutofit/>
          </a:bodyPr>
          <a:lstStyle/>
          <a:p>
            <a:pPr marL="0" indent="0">
              <a:lnSpc>
                <a:spcPct val="100000"/>
              </a:lnSpc>
              <a:spcBef>
                <a:spcPts val="0"/>
              </a:spcBef>
              <a:buClr>
                <a:srgbClr val="C00000"/>
              </a:buClr>
              <a:buSzPct val="125000"/>
              <a:buNone/>
              <a:tabLst>
                <a:tab pos="347663" algn="l"/>
              </a:tabLst>
            </a:pPr>
            <a:endParaRPr lang="en-US" sz="2400" b="1" dirty="0">
              <a:latin typeface="Arial" panose="020B0604020202020204" pitchFamily="34" charset="0"/>
            </a:endParaRPr>
          </a:p>
          <a:p>
            <a:pPr marL="0" indent="0">
              <a:lnSpc>
                <a:spcPct val="100000"/>
              </a:lnSpc>
              <a:spcBef>
                <a:spcPts val="0"/>
              </a:spcBef>
              <a:buClr>
                <a:srgbClr val="C00000"/>
              </a:buClr>
              <a:buSzPct val="125000"/>
              <a:buNone/>
              <a:tabLst>
                <a:tab pos="347663" algn="l"/>
              </a:tabLst>
            </a:pPr>
            <a:endParaRPr lang="en-US" sz="2400" dirty="0">
              <a:latin typeface="Arial" panose="020B0604020202020204" pitchFamily="34" charset="0"/>
            </a:endParaRPr>
          </a:p>
          <a:p>
            <a:pPr marL="0" indent="0">
              <a:lnSpc>
                <a:spcPct val="100000"/>
              </a:lnSpc>
              <a:spcBef>
                <a:spcPts val="0"/>
              </a:spcBef>
              <a:buClr>
                <a:srgbClr val="C00000"/>
              </a:buClr>
              <a:buSzPct val="125000"/>
              <a:buNone/>
              <a:tabLst>
                <a:tab pos="347663" algn="l"/>
              </a:tabLst>
            </a:pPr>
            <a:endParaRPr lang="en-US" sz="2400" dirty="0">
              <a:latin typeface="Arial" panose="020B0604020202020204" pitchFamily="34" charset="0"/>
            </a:endParaRPr>
          </a:p>
          <a:p>
            <a:pPr marL="347345" indent="-347345">
              <a:lnSpc>
                <a:spcPct val="100000"/>
              </a:lnSpc>
              <a:spcBef>
                <a:spcPts val="0"/>
              </a:spcBef>
              <a:buClr>
                <a:srgbClr val="C00000"/>
              </a:buClr>
              <a:buSzPct val="125000"/>
              <a:buFont typeface="Wingdings" panose="05000000000000000000" pitchFamily="2" charset="2"/>
              <a:buChar char="Ø"/>
              <a:tabLst>
                <a:tab pos="347663" algn="l"/>
              </a:tabLst>
            </a:pPr>
            <a:r>
              <a:rPr lang="en-US" sz="2200" b="1" dirty="0">
                <a:latin typeface="Arial"/>
                <a:cs typeface="Arial"/>
              </a:rPr>
              <a:t>August 31 – September 11, 2023:</a:t>
            </a:r>
          </a:p>
          <a:p>
            <a:pPr marL="0" indent="0">
              <a:lnSpc>
                <a:spcPct val="100000"/>
              </a:lnSpc>
              <a:spcBef>
                <a:spcPts val="0"/>
              </a:spcBef>
              <a:buClr>
                <a:srgbClr val="C00000"/>
              </a:buClr>
              <a:buSzPct val="125000"/>
              <a:buNone/>
              <a:tabLst>
                <a:tab pos="347663" algn="l"/>
              </a:tabLst>
            </a:pPr>
            <a:r>
              <a:rPr lang="en-US" sz="2200" b="1" dirty="0">
                <a:latin typeface="Arial"/>
                <a:cs typeface="Arial"/>
              </a:rPr>
              <a:t>	</a:t>
            </a:r>
            <a:r>
              <a:rPr lang="en-US" sz="2200" dirty="0">
                <a:latin typeface="Arial"/>
                <a:cs typeface="Arial"/>
              </a:rPr>
              <a:t>Schedule Changes</a:t>
            </a:r>
          </a:p>
          <a:p>
            <a:pPr marL="347345" indent="-347345">
              <a:lnSpc>
                <a:spcPct val="100000"/>
              </a:lnSpc>
              <a:spcBef>
                <a:spcPts val="2000"/>
              </a:spcBef>
              <a:buClr>
                <a:srgbClr val="C00000"/>
              </a:buClr>
              <a:buSzPct val="125000"/>
              <a:buFont typeface="Wingdings" panose="05000000000000000000" pitchFamily="2" charset="2"/>
              <a:buChar char="Ø"/>
              <a:tabLst>
                <a:tab pos="347663" algn="l"/>
              </a:tabLst>
            </a:pPr>
            <a:r>
              <a:rPr lang="en-US" sz="2200" b="1" dirty="0">
                <a:latin typeface="Arial"/>
                <a:cs typeface="Arial"/>
              </a:rPr>
              <a:t>September 8, 2023: </a:t>
            </a:r>
          </a:p>
          <a:p>
            <a:pPr marL="0" indent="0">
              <a:lnSpc>
                <a:spcPct val="100000"/>
              </a:lnSpc>
              <a:spcBef>
                <a:spcPts val="0"/>
              </a:spcBef>
              <a:buClr>
                <a:srgbClr val="C00000"/>
              </a:buClr>
              <a:buSzPct val="125000"/>
              <a:buNone/>
              <a:tabLst>
                <a:tab pos="347663" algn="l"/>
              </a:tabLst>
            </a:pPr>
            <a:r>
              <a:rPr lang="en-US" sz="2200" b="1" dirty="0">
                <a:latin typeface="Arial"/>
                <a:cs typeface="Arial"/>
              </a:rPr>
              <a:t>	</a:t>
            </a:r>
            <a:r>
              <a:rPr lang="en-US" sz="2200" dirty="0">
                <a:latin typeface="Arial"/>
                <a:cs typeface="Arial"/>
              </a:rPr>
              <a:t>Homecoming Game</a:t>
            </a:r>
          </a:p>
          <a:p>
            <a:pPr>
              <a:lnSpc>
                <a:spcPct val="100000"/>
              </a:lnSpc>
              <a:spcBef>
                <a:spcPts val="2000"/>
              </a:spcBef>
              <a:buClr>
                <a:srgbClr val="C00000"/>
              </a:buClr>
              <a:buSzPct val="125000"/>
              <a:buFont typeface="Wingdings" panose="05000000000000000000" pitchFamily="2" charset="2"/>
              <a:buChar char="Ø"/>
              <a:tabLst>
                <a:tab pos="347663" algn="l"/>
              </a:tabLst>
            </a:pPr>
            <a:r>
              <a:rPr lang="en-US" sz="2200" b="1" dirty="0">
                <a:latin typeface="Arial"/>
                <a:cs typeface="Arial"/>
              </a:rPr>
              <a:t>September 9, 2023:</a:t>
            </a:r>
            <a:r>
              <a:rPr lang="en-US" sz="2200" dirty="0">
                <a:latin typeface="Arial"/>
                <a:cs typeface="Arial"/>
              </a:rPr>
              <a:t>		</a:t>
            </a:r>
          </a:p>
          <a:p>
            <a:pPr marL="0" indent="0">
              <a:lnSpc>
                <a:spcPct val="100000"/>
              </a:lnSpc>
              <a:spcBef>
                <a:spcPts val="0"/>
              </a:spcBef>
              <a:buClr>
                <a:srgbClr val="C00000"/>
              </a:buClr>
              <a:buSzPct val="125000"/>
              <a:buNone/>
              <a:tabLst>
                <a:tab pos="347663" algn="l"/>
              </a:tabLst>
            </a:pPr>
            <a:r>
              <a:rPr lang="en-US" sz="2200" dirty="0">
                <a:latin typeface="Arial"/>
                <a:cs typeface="Arial"/>
              </a:rPr>
              <a:t>	Homecoming Dance</a:t>
            </a:r>
          </a:p>
          <a:p>
            <a:pPr marL="347345" indent="-347345">
              <a:lnSpc>
                <a:spcPct val="100000"/>
              </a:lnSpc>
              <a:spcBef>
                <a:spcPts val="2000"/>
              </a:spcBef>
              <a:buClr>
                <a:srgbClr val="C00000"/>
              </a:buClr>
              <a:buSzPct val="125000"/>
              <a:buFont typeface="Wingdings" panose="05000000000000000000" pitchFamily="2" charset="2"/>
              <a:buChar char="Ø"/>
              <a:tabLst>
                <a:tab pos="347663" algn="l"/>
              </a:tabLst>
            </a:pPr>
            <a:r>
              <a:rPr lang="en-US" sz="2200" b="1" dirty="0" err="1">
                <a:latin typeface="Arial"/>
                <a:cs typeface="Arial"/>
              </a:rPr>
              <a:t>SEptember</a:t>
            </a:r>
            <a:r>
              <a:rPr lang="en-US" sz="2200" b="1" dirty="0">
                <a:latin typeface="Arial"/>
                <a:cs typeface="Arial"/>
              </a:rPr>
              <a:t> 4, 2023:</a:t>
            </a:r>
          </a:p>
          <a:p>
            <a:pPr marL="0" indent="0">
              <a:lnSpc>
                <a:spcPct val="100000"/>
              </a:lnSpc>
              <a:spcBef>
                <a:spcPts val="0"/>
              </a:spcBef>
              <a:buNone/>
              <a:tabLst>
                <a:tab pos="347663" algn="l"/>
              </a:tabLst>
            </a:pPr>
            <a:r>
              <a:rPr lang="en-US" sz="2200" dirty="0">
                <a:latin typeface="Arial"/>
                <a:cs typeface="Arial"/>
              </a:rPr>
              <a:t>     Labor Day Holiday </a:t>
            </a:r>
            <a:endParaRPr lang="en-US" sz="2200" dirty="0">
              <a:latin typeface="Arial" panose="020B0604020202020204" pitchFamily="34" charset="0"/>
            </a:endParaRPr>
          </a:p>
          <a:p>
            <a:pPr marL="0" indent="0">
              <a:lnSpc>
                <a:spcPct val="100000"/>
              </a:lnSpc>
              <a:spcBef>
                <a:spcPts val="2000"/>
              </a:spcBef>
              <a:buClr>
                <a:srgbClr val="C00000"/>
              </a:buClr>
              <a:buSzPct val="125000"/>
              <a:buNone/>
              <a:tabLst>
                <a:tab pos="347663" algn="l"/>
              </a:tabLst>
            </a:pPr>
            <a:endParaRPr lang="en-US" sz="2400" cap="small" dirty="0">
              <a:latin typeface="Arial" panose="020B0604020202020204" pitchFamily="34" charset="0"/>
              <a:cs typeface="Arial"/>
            </a:endParaRPr>
          </a:p>
        </p:txBody>
      </p:sp>
      <p:sp>
        <p:nvSpPr>
          <p:cNvPr id="6" name="Title 1">
            <a:extLst>
              <a:ext uri="{FF2B5EF4-FFF2-40B4-BE49-F238E27FC236}">
                <a16:creationId xmlns:a16="http://schemas.microsoft.com/office/drawing/2014/main" id="{2F4D27B8-4226-4FB2-8380-71EF0582F788}"/>
              </a:ext>
            </a:extLst>
          </p:cNvPr>
          <p:cNvSpPr txBox="1">
            <a:spLocks/>
          </p:cNvSpPr>
          <p:nvPr/>
        </p:nvSpPr>
        <p:spPr>
          <a:xfrm>
            <a:off x="414339" y="0"/>
            <a:ext cx="10396882" cy="149117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5400" kern="1200" cap="all" baseline="0">
                <a:solidFill>
                  <a:schemeClr val="accent1"/>
                </a:solidFill>
                <a:effectLst/>
                <a:latin typeface="+mj-lt"/>
                <a:ea typeface="+mj-ea"/>
                <a:cs typeface="+mj-cs"/>
              </a:defRPr>
            </a:lvl1pPr>
          </a:lstStyle>
          <a:p>
            <a:pPr algn="ctr"/>
            <a:r>
              <a:rPr lang="en-US" b="1" cap="small">
                <a:effectLst>
                  <a:outerShdw blurRad="50800" dist="38100" dir="5400000" algn="t" rotWithShape="0">
                    <a:schemeClr val="bg1">
                      <a:lumMod val="75000"/>
                    </a:schemeClr>
                  </a:outerShdw>
                </a:effectLst>
                <a:latin typeface="Arial Rounded MT Bold" panose="020F0704030504030204" pitchFamily="34" charset="0"/>
              </a:rPr>
              <a:t>Key Dates</a:t>
            </a:r>
          </a:p>
        </p:txBody>
      </p:sp>
      <p:pic>
        <p:nvPicPr>
          <p:cNvPr id="3" name="Picture 2" descr="Icon, calendar&#10;&#10;Description automatically generated with medium confidence">
            <a:extLst>
              <a:ext uri="{FF2B5EF4-FFF2-40B4-BE49-F238E27FC236}">
                <a16:creationId xmlns:a16="http://schemas.microsoft.com/office/drawing/2014/main" id="{872D7F7B-F36E-4BF3-B825-B1755CACDA3D}"/>
              </a:ext>
            </a:extLst>
          </p:cNvPr>
          <p:cNvPicPr>
            <a:picLocks noChangeAspect="1"/>
          </p:cNvPicPr>
          <p:nvPr/>
        </p:nvPicPr>
        <p:blipFill rotWithShape="1">
          <a:blip r:embed="rId3"/>
          <a:srcRect t="16192"/>
          <a:stretch/>
        </p:blipFill>
        <p:spPr>
          <a:xfrm>
            <a:off x="7560191" y="1468064"/>
            <a:ext cx="3565553" cy="3859069"/>
          </a:xfrm>
          <a:prstGeom prst="rect">
            <a:avLst/>
          </a:prstGeom>
        </p:spPr>
      </p:pic>
    </p:spTree>
    <p:extLst>
      <p:ext uri="{BB962C8B-B14F-4D97-AF65-F5344CB8AC3E}">
        <p14:creationId xmlns:p14="http://schemas.microsoft.com/office/powerpoint/2010/main" val="32737226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AC215F5B-92C5-48CF-952B-6385AB29A89A}"/>
              </a:ext>
            </a:extLst>
          </p:cNvPr>
          <p:cNvSpPr>
            <a:spLocks noGrp="1"/>
          </p:cNvSpPr>
          <p:nvPr>
            <p:ph sz="quarter" idx="13"/>
          </p:nvPr>
        </p:nvSpPr>
        <p:spPr>
          <a:xfrm>
            <a:off x="414340" y="415637"/>
            <a:ext cx="11233018" cy="5985164"/>
          </a:xfrm>
        </p:spPr>
        <p:txBody>
          <a:bodyPr>
            <a:noAutofit/>
          </a:bodyPr>
          <a:lstStyle/>
          <a:p>
            <a:pPr marL="0" indent="0">
              <a:lnSpc>
                <a:spcPct val="100000"/>
              </a:lnSpc>
              <a:spcBef>
                <a:spcPts val="0"/>
              </a:spcBef>
              <a:buClr>
                <a:srgbClr val="C00000"/>
              </a:buClr>
              <a:buSzPct val="125000"/>
              <a:buNone/>
              <a:tabLst>
                <a:tab pos="347663" algn="l"/>
              </a:tabLst>
            </a:pPr>
            <a:endParaRPr lang="en-US" sz="2400" b="1">
              <a:latin typeface="Arial" panose="020B0604020202020204" pitchFamily="34" charset="0"/>
            </a:endParaRPr>
          </a:p>
          <a:p>
            <a:pPr marL="0" indent="0">
              <a:lnSpc>
                <a:spcPct val="100000"/>
              </a:lnSpc>
              <a:spcBef>
                <a:spcPts val="0"/>
              </a:spcBef>
              <a:buClr>
                <a:srgbClr val="C00000"/>
              </a:buClr>
              <a:buSzPct val="125000"/>
              <a:buNone/>
              <a:tabLst>
                <a:tab pos="347663" algn="l"/>
              </a:tabLst>
            </a:pPr>
            <a:endParaRPr lang="en-US" sz="2400">
              <a:latin typeface="Arial" panose="020B0604020202020204" pitchFamily="34" charset="0"/>
            </a:endParaRPr>
          </a:p>
          <a:p>
            <a:pPr marL="347345" indent="-347345">
              <a:lnSpc>
                <a:spcPct val="100000"/>
              </a:lnSpc>
              <a:spcBef>
                <a:spcPts val="2000"/>
              </a:spcBef>
              <a:buClr>
                <a:srgbClr val="C00000"/>
              </a:buClr>
              <a:buSzPct val="125000"/>
              <a:buFont typeface="Wingdings" panose="05000000000000000000" pitchFamily="2" charset="2"/>
              <a:buChar char="Ø"/>
              <a:tabLst>
                <a:tab pos="347663" algn="l"/>
              </a:tabLst>
            </a:pPr>
            <a:r>
              <a:rPr lang="en-US" sz="2400" b="1">
                <a:latin typeface="Arial"/>
                <a:cs typeface="Arial"/>
              </a:rPr>
              <a:t>September 5 – 8, 2023</a:t>
            </a:r>
          </a:p>
          <a:p>
            <a:pPr marL="0" indent="0">
              <a:lnSpc>
                <a:spcPct val="100000"/>
              </a:lnSpc>
              <a:spcBef>
                <a:spcPts val="0"/>
              </a:spcBef>
              <a:buClr>
                <a:srgbClr val="C00000"/>
              </a:buClr>
              <a:buSzPct val="125000"/>
              <a:buNone/>
              <a:tabLst>
                <a:tab pos="347663" algn="l"/>
              </a:tabLst>
            </a:pPr>
            <a:r>
              <a:rPr lang="en-US" sz="2400" b="1">
                <a:latin typeface="Arial"/>
                <a:cs typeface="Arial"/>
              </a:rPr>
              <a:t>	</a:t>
            </a:r>
            <a:r>
              <a:rPr lang="en-US" sz="2400">
                <a:latin typeface="Arial"/>
                <a:cs typeface="Arial"/>
              </a:rPr>
              <a:t>Off Campus form (all lunches)</a:t>
            </a:r>
          </a:p>
          <a:p>
            <a:pPr marL="347345" indent="-347345">
              <a:lnSpc>
                <a:spcPct val="100000"/>
              </a:lnSpc>
              <a:spcBef>
                <a:spcPts val="2000"/>
              </a:spcBef>
              <a:buClr>
                <a:srgbClr val="C00000"/>
              </a:buClr>
              <a:buSzPct val="125000"/>
              <a:buFont typeface="Wingdings" panose="05000000000000000000" pitchFamily="2" charset="2"/>
              <a:buChar char="Ø"/>
              <a:tabLst>
                <a:tab pos="347663" algn="l"/>
              </a:tabLst>
            </a:pPr>
            <a:r>
              <a:rPr lang="en-US" sz="2400" b="1">
                <a:latin typeface="Arial"/>
                <a:cs typeface="Arial"/>
              </a:rPr>
              <a:t>September 25, 2023:</a:t>
            </a:r>
            <a:r>
              <a:rPr lang="en-US" sz="2400">
                <a:latin typeface="Arial"/>
                <a:cs typeface="Arial"/>
              </a:rPr>
              <a:t> </a:t>
            </a:r>
            <a:br>
              <a:rPr lang="en-US" sz="2400">
                <a:latin typeface="Arial" panose="020B0604020202020204" pitchFamily="34" charset="0"/>
              </a:rPr>
            </a:br>
            <a:r>
              <a:rPr lang="en-US" sz="2400" cap="small">
                <a:latin typeface="Arial"/>
                <a:cs typeface="Arial"/>
              </a:rPr>
              <a:t>FALL HOLIDAY</a:t>
            </a:r>
          </a:p>
          <a:p>
            <a:pPr marL="347345" indent="-347345">
              <a:lnSpc>
                <a:spcPct val="100000"/>
              </a:lnSpc>
              <a:spcBef>
                <a:spcPts val="2000"/>
              </a:spcBef>
              <a:buClr>
                <a:srgbClr val="C00000"/>
              </a:buClr>
              <a:buSzPct val="125000"/>
              <a:buFont typeface="Wingdings" panose="05000000000000000000" pitchFamily="2" charset="2"/>
              <a:buChar char="Ø"/>
              <a:tabLst>
                <a:tab pos="347663" algn="l"/>
              </a:tabLst>
            </a:pPr>
            <a:r>
              <a:rPr lang="en-US" sz="2400" b="1">
                <a:latin typeface="Arial"/>
                <a:cs typeface="Arial"/>
              </a:rPr>
              <a:t>LAST FRIDAY IN APRIL 2023:</a:t>
            </a:r>
          </a:p>
          <a:p>
            <a:pPr marL="0" indent="0">
              <a:lnSpc>
                <a:spcPct val="100000"/>
              </a:lnSpc>
              <a:spcBef>
                <a:spcPts val="0"/>
              </a:spcBef>
              <a:buClr>
                <a:srgbClr val="C00000"/>
              </a:buClr>
              <a:buSzPct val="125000"/>
              <a:buNone/>
              <a:tabLst>
                <a:tab pos="347663" algn="l"/>
              </a:tabLst>
            </a:pPr>
            <a:r>
              <a:rPr lang="en-US" sz="2400" b="1" cap="small">
                <a:latin typeface="Arial"/>
                <a:cs typeface="Arial"/>
              </a:rPr>
              <a:t>	</a:t>
            </a:r>
            <a:r>
              <a:rPr lang="en-US" sz="2200" cap="small">
                <a:latin typeface="Arial"/>
                <a:cs typeface="Arial"/>
              </a:rPr>
              <a:t>PROM</a:t>
            </a:r>
          </a:p>
          <a:p>
            <a:pPr marL="347345" indent="-347345">
              <a:lnSpc>
                <a:spcPct val="100000"/>
              </a:lnSpc>
              <a:spcBef>
                <a:spcPts val="2000"/>
              </a:spcBef>
              <a:buClr>
                <a:srgbClr val="C00000"/>
              </a:buClr>
              <a:buSzPct val="125000"/>
              <a:buFont typeface="Wingdings" panose="05000000000000000000" pitchFamily="2" charset="2"/>
              <a:buChar char="Ø"/>
              <a:tabLst>
                <a:tab pos="347663" algn="l"/>
              </a:tabLst>
            </a:pPr>
            <a:r>
              <a:rPr lang="en-US" sz="2400" b="1">
                <a:latin typeface="Arial"/>
                <a:cs typeface="Arial"/>
              </a:rPr>
              <a:t>June 2024:</a:t>
            </a:r>
          </a:p>
          <a:p>
            <a:pPr marL="0" indent="0">
              <a:lnSpc>
                <a:spcPct val="100000"/>
              </a:lnSpc>
              <a:spcBef>
                <a:spcPts val="0"/>
              </a:spcBef>
              <a:buClr>
                <a:srgbClr val="C00000"/>
              </a:buClr>
              <a:buSzPct val="125000"/>
              <a:buNone/>
              <a:tabLst>
                <a:tab pos="347663" algn="l"/>
              </a:tabLst>
            </a:pPr>
            <a:r>
              <a:rPr lang="en-US" sz="2200" cap="small">
                <a:latin typeface="Arial"/>
                <a:cs typeface="Arial"/>
              </a:rPr>
              <a:t>	</a:t>
            </a:r>
            <a:r>
              <a:rPr lang="en-US" sz="2400" cap="small">
                <a:latin typeface="Arial"/>
                <a:cs typeface="Arial"/>
              </a:rPr>
              <a:t>Graduation</a:t>
            </a:r>
          </a:p>
          <a:p>
            <a:pPr marL="0" indent="0">
              <a:lnSpc>
                <a:spcPct val="100000"/>
              </a:lnSpc>
              <a:spcBef>
                <a:spcPts val="0"/>
              </a:spcBef>
              <a:buClr>
                <a:srgbClr val="C00000"/>
              </a:buClr>
              <a:buSzPct val="125000"/>
              <a:buNone/>
              <a:tabLst>
                <a:tab pos="347663" algn="l"/>
              </a:tabLst>
            </a:pPr>
            <a:endParaRPr lang="en-US" sz="2200" cap="small">
              <a:latin typeface="Arial"/>
              <a:cs typeface="Arial"/>
            </a:endParaRPr>
          </a:p>
          <a:p>
            <a:pPr marL="347345" indent="-347345">
              <a:lnSpc>
                <a:spcPct val="100000"/>
              </a:lnSpc>
              <a:spcBef>
                <a:spcPts val="2000"/>
              </a:spcBef>
              <a:buClr>
                <a:srgbClr val="C00000"/>
              </a:buClr>
              <a:buSzPct val="125000"/>
              <a:buFont typeface="Wingdings" panose="05000000000000000000" pitchFamily="2" charset="2"/>
              <a:buChar char="Ø"/>
              <a:tabLst>
                <a:tab pos="347663" algn="l"/>
              </a:tabLst>
            </a:pPr>
            <a:endParaRPr lang="en-US" sz="2400" cap="small">
              <a:latin typeface="Arial"/>
              <a:cs typeface="Arial"/>
            </a:endParaRPr>
          </a:p>
          <a:p>
            <a:pPr marL="347345" indent="-347345">
              <a:lnSpc>
                <a:spcPct val="100000"/>
              </a:lnSpc>
              <a:spcBef>
                <a:spcPts val="2000"/>
              </a:spcBef>
              <a:buClr>
                <a:srgbClr val="C00000"/>
              </a:buClr>
              <a:buSzPct val="125000"/>
              <a:buFont typeface="Wingdings" panose="05000000000000000000" pitchFamily="2" charset="2"/>
              <a:buChar char="Ø"/>
              <a:tabLst>
                <a:tab pos="347663" algn="l"/>
              </a:tabLst>
            </a:pPr>
            <a:endParaRPr lang="en-US" sz="2400" cap="small">
              <a:latin typeface="Arial"/>
              <a:cs typeface="Arial"/>
            </a:endParaRPr>
          </a:p>
          <a:p>
            <a:pPr marL="0" indent="0">
              <a:lnSpc>
                <a:spcPct val="100000"/>
              </a:lnSpc>
              <a:spcBef>
                <a:spcPts val="2000"/>
              </a:spcBef>
              <a:buClr>
                <a:srgbClr val="C00000"/>
              </a:buClr>
              <a:buSzPct val="125000"/>
              <a:buNone/>
              <a:tabLst>
                <a:tab pos="347663" algn="l"/>
              </a:tabLst>
            </a:pPr>
            <a:endParaRPr lang="en-US" sz="2400" cap="small">
              <a:latin typeface="Arial" panose="020B0604020202020204" pitchFamily="34" charset="0"/>
              <a:cs typeface="Arial"/>
            </a:endParaRPr>
          </a:p>
        </p:txBody>
      </p:sp>
      <p:sp>
        <p:nvSpPr>
          <p:cNvPr id="6" name="Title 1">
            <a:extLst>
              <a:ext uri="{FF2B5EF4-FFF2-40B4-BE49-F238E27FC236}">
                <a16:creationId xmlns:a16="http://schemas.microsoft.com/office/drawing/2014/main" id="{2F4D27B8-4226-4FB2-8380-71EF0582F788}"/>
              </a:ext>
            </a:extLst>
          </p:cNvPr>
          <p:cNvSpPr txBox="1">
            <a:spLocks/>
          </p:cNvSpPr>
          <p:nvPr/>
        </p:nvSpPr>
        <p:spPr>
          <a:xfrm>
            <a:off x="414339" y="0"/>
            <a:ext cx="10396882" cy="149117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5400" kern="1200" cap="all" baseline="0">
                <a:solidFill>
                  <a:schemeClr val="accent1"/>
                </a:solidFill>
                <a:effectLst/>
                <a:latin typeface="+mj-lt"/>
                <a:ea typeface="+mj-ea"/>
                <a:cs typeface="+mj-cs"/>
              </a:defRPr>
            </a:lvl1pPr>
          </a:lstStyle>
          <a:p>
            <a:pPr algn="ctr"/>
            <a:r>
              <a:rPr lang="en-US" b="1" cap="small">
                <a:effectLst>
                  <a:outerShdw blurRad="50800" dist="38100" dir="5400000" algn="t" rotWithShape="0">
                    <a:schemeClr val="bg1">
                      <a:lumMod val="75000"/>
                    </a:schemeClr>
                  </a:outerShdw>
                </a:effectLst>
                <a:latin typeface="Arial Rounded MT Bold" panose="020F0704030504030204" pitchFamily="34" charset="0"/>
              </a:rPr>
              <a:t>Key Dates</a:t>
            </a:r>
          </a:p>
        </p:txBody>
      </p:sp>
      <p:pic>
        <p:nvPicPr>
          <p:cNvPr id="3" name="Picture 2" descr="Icon, calendar&#10;&#10;Description automatically generated with medium confidence">
            <a:extLst>
              <a:ext uri="{FF2B5EF4-FFF2-40B4-BE49-F238E27FC236}">
                <a16:creationId xmlns:a16="http://schemas.microsoft.com/office/drawing/2014/main" id="{872D7F7B-F36E-4BF3-B825-B1755CACDA3D}"/>
              </a:ext>
            </a:extLst>
          </p:cNvPr>
          <p:cNvPicPr>
            <a:picLocks noChangeAspect="1"/>
          </p:cNvPicPr>
          <p:nvPr/>
        </p:nvPicPr>
        <p:blipFill rotWithShape="1">
          <a:blip r:embed="rId3"/>
          <a:srcRect t="16192"/>
          <a:stretch/>
        </p:blipFill>
        <p:spPr>
          <a:xfrm>
            <a:off x="7560191" y="1468064"/>
            <a:ext cx="3565553" cy="3859069"/>
          </a:xfrm>
          <a:prstGeom prst="rect">
            <a:avLst/>
          </a:prstGeom>
        </p:spPr>
      </p:pic>
    </p:spTree>
    <p:extLst>
      <p:ext uri="{BB962C8B-B14F-4D97-AF65-F5344CB8AC3E}">
        <p14:creationId xmlns:p14="http://schemas.microsoft.com/office/powerpoint/2010/main" val="37103434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3">
            <a:duotone>
              <a:schemeClr val="bg1">
                <a:shade val="48000"/>
                <a:satMod val="110000"/>
                <a:lumMod val="40000"/>
              </a:schemeClr>
              <a:schemeClr val="bg1">
                <a:tint val="90000"/>
                <a:lumMod val="106000"/>
              </a:schemeClr>
            </a:duotone>
          </a:blip>
          <a:stretch/>
        </a:blipFill>
        <a:effectLst/>
      </p:bgPr>
    </p:bg>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C5D1A4B8-FCD7-45A2-99D6-1244BC6C3B52}"/>
              </a:ext>
            </a:extLst>
          </p:cNvPr>
          <p:cNvSpPr txBox="1">
            <a:spLocks/>
          </p:cNvSpPr>
          <p:nvPr/>
        </p:nvSpPr>
        <p:spPr>
          <a:xfrm>
            <a:off x="685799" y="4630161"/>
            <a:ext cx="10394707" cy="4065563"/>
          </a:xfrm>
          <a:prstGeom prst="rect">
            <a:avLst/>
          </a:prstGeom>
        </p:spPr>
        <p:txBody>
          <a:bodyPr vert="horz" lIns="91440" tIns="45720" rIns="91440" bIns="45720" rtlCol="0" anchor="ctr">
            <a:noAutofit/>
          </a:bodyPr>
          <a:lst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a:lstStyle>
          <a:p>
            <a:endParaRPr lang="en-US" sz="2800" cap="none">
              <a:latin typeface="Arial" panose="020B0604020202020204" pitchFamily="34" charset="0"/>
              <a:cs typeface="Arial" panose="020B0604020202020204" pitchFamily="34" charset="0"/>
            </a:endParaRPr>
          </a:p>
        </p:txBody>
      </p:sp>
      <p:sp>
        <p:nvSpPr>
          <p:cNvPr id="6" name="Title 1">
            <a:extLst>
              <a:ext uri="{FF2B5EF4-FFF2-40B4-BE49-F238E27FC236}">
                <a16:creationId xmlns:a16="http://schemas.microsoft.com/office/drawing/2014/main" id="{96B3B45E-33B0-406F-9F65-0048003EF97A}"/>
              </a:ext>
            </a:extLst>
          </p:cNvPr>
          <p:cNvSpPr txBox="1">
            <a:spLocks/>
          </p:cNvSpPr>
          <p:nvPr/>
        </p:nvSpPr>
        <p:spPr>
          <a:xfrm>
            <a:off x="685801" y="0"/>
            <a:ext cx="10396882" cy="149117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5400" kern="1200" cap="all" baseline="0">
                <a:solidFill>
                  <a:schemeClr val="accent1"/>
                </a:solidFill>
                <a:effectLst/>
                <a:latin typeface="+mj-lt"/>
                <a:ea typeface="+mj-ea"/>
                <a:cs typeface="+mj-cs"/>
              </a:defRPr>
            </a:lvl1pPr>
          </a:lstStyle>
          <a:p>
            <a:r>
              <a:rPr lang="en-US" b="1" cap="small">
                <a:effectLst>
                  <a:outerShdw blurRad="50800" dist="38100" dir="5400000" algn="t" rotWithShape="0">
                    <a:schemeClr val="bg1">
                      <a:lumMod val="75000"/>
                    </a:schemeClr>
                  </a:outerShdw>
                </a:effectLst>
                <a:latin typeface="Arial Rounded MT Bold" panose="020F0704030504030204" pitchFamily="34" charset="0"/>
              </a:rPr>
              <a:t>Reminders</a:t>
            </a:r>
          </a:p>
        </p:txBody>
      </p:sp>
      <p:sp>
        <p:nvSpPr>
          <p:cNvPr id="8" name="Content Placeholder 7">
            <a:extLst>
              <a:ext uri="{FF2B5EF4-FFF2-40B4-BE49-F238E27FC236}">
                <a16:creationId xmlns:a16="http://schemas.microsoft.com/office/drawing/2014/main" id="{7B85227B-7140-4083-BBB9-02369BB9B752}"/>
              </a:ext>
            </a:extLst>
          </p:cNvPr>
          <p:cNvSpPr>
            <a:spLocks noGrp="1"/>
          </p:cNvSpPr>
          <p:nvPr>
            <p:ph sz="quarter" idx="13"/>
          </p:nvPr>
        </p:nvSpPr>
        <p:spPr>
          <a:xfrm>
            <a:off x="685800" y="266007"/>
            <a:ext cx="10394707" cy="5640639"/>
          </a:xfrm>
        </p:spPr>
        <p:txBody>
          <a:bodyPr anchor="t">
            <a:noAutofit/>
          </a:bodyPr>
          <a:lstStyle/>
          <a:p>
            <a:pPr marL="0" indent="0">
              <a:lnSpc>
                <a:spcPct val="100000"/>
              </a:lnSpc>
              <a:buSzPct val="112000"/>
              <a:buNone/>
            </a:pPr>
            <a:endParaRPr lang="en-US" sz="3100" cap="small">
              <a:latin typeface="Impact"/>
              <a:cs typeface="Arial" panose="020B0604020202020204" pitchFamily="34" charset="0"/>
            </a:endParaRPr>
          </a:p>
          <a:p>
            <a:pPr>
              <a:lnSpc>
                <a:spcPct val="100000"/>
              </a:lnSpc>
              <a:buSzPct val="112000"/>
            </a:pPr>
            <a:endParaRPr lang="en-US" sz="3100" cap="small">
              <a:latin typeface="Arial" panose="020B0604020202020204" pitchFamily="34" charset="0"/>
              <a:cs typeface="Arial" panose="020B0604020202020204" pitchFamily="34" charset="0"/>
            </a:endParaRPr>
          </a:p>
          <a:p>
            <a:pPr>
              <a:lnSpc>
                <a:spcPct val="100000"/>
              </a:lnSpc>
              <a:buSzPct val="112000"/>
            </a:pPr>
            <a:r>
              <a:rPr lang="en-US" sz="3100" cap="small">
                <a:latin typeface="Arial"/>
                <a:cs typeface="Arial"/>
              </a:rPr>
              <a:t>Parking Permits (Seniors)</a:t>
            </a:r>
          </a:p>
          <a:p>
            <a:pPr>
              <a:lnSpc>
                <a:spcPct val="100000"/>
              </a:lnSpc>
              <a:buSzPct val="112000"/>
            </a:pPr>
            <a:r>
              <a:rPr lang="en-US" sz="3100" cap="small">
                <a:latin typeface="Arial"/>
                <a:cs typeface="Arial"/>
              </a:rPr>
              <a:t>Off Campus/Early Release (Seniors)</a:t>
            </a:r>
          </a:p>
          <a:p>
            <a:pPr>
              <a:lnSpc>
                <a:spcPct val="100000"/>
              </a:lnSpc>
              <a:buSzPct val="112000"/>
            </a:pPr>
            <a:r>
              <a:rPr lang="en-US" sz="3100" cap="small">
                <a:latin typeface="Arial"/>
                <a:cs typeface="Arial"/>
              </a:rPr>
              <a:t>Dress Code </a:t>
            </a:r>
          </a:p>
          <a:p>
            <a:pPr>
              <a:lnSpc>
                <a:spcPct val="100000"/>
              </a:lnSpc>
              <a:buSzPct val="112000"/>
            </a:pPr>
            <a:r>
              <a:rPr lang="en-US" sz="3100" cap="small">
                <a:latin typeface="Arial"/>
                <a:cs typeface="Arial"/>
              </a:rPr>
              <a:t>Tardies</a:t>
            </a:r>
          </a:p>
          <a:p>
            <a:pPr>
              <a:lnSpc>
                <a:spcPct val="100000"/>
              </a:lnSpc>
              <a:buSzPct val="112000"/>
            </a:pPr>
            <a:r>
              <a:rPr lang="en-US" sz="3100" cap="small">
                <a:latin typeface="Arial"/>
                <a:cs typeface="Arial"/>
              </a:rPr>
              <a:t>Off Campus Lunch (2</a:t>
            </a:r>
            <a:r>
              <a:rPr lang="en-US" sz="3100" cap="small" baseline="30000">
                <a:latin typeface="Arial"/>
                <a:cs typeface="Arial"/>
              </a:rPr>
              <a:t>nd</a:t>
            </a:r>
            <a:r>
              <a:rPr lang="en-US" sz="3100" cap="small">
                <a:latin typeface="Arial"/>
                <a:cs typeface="Arial"/>
              </a:rPr>
              <a:t> six weeks)</a:t>
            </a:r>
            <a:endParaRPr lang="en-US" sz="3100" cap="small">
              <a:latin typeface="Arial" panose="020B0604020202020204" pitchFamily="34" charset="0"/>
              <a:cs typeface="Arial" panose="020B0604020202020204" pitchFamily="34" charset="0"/>
            </a:endParaRPr>
          </a:p>
        </p:txBody>
      </p:sp>
      <p:pic>
        <p:nvPicPr>
          <p:cNvPr id="2" name="Picture 1">
            <a:extLst>
              <a:ext uri="{FF2B5EF4-FFF2-40B4-BE49-F238E27FC236}">
                <a16:creationId xmlns:a16="http://schemas.microsoft.com/office/drawing/2014/main" id="{DD2B5B7D-B4EA-3AF2-B726-E5BCE9018447}"/>
              </a:ext>
            </a:extLst>
          </p:cNvPr>
          <p:cNvPicPr>
            <a:picLocks noChangeAspect="1"/>
          </p:cNvPicPr>
          <p:nvPr/>
        </p:nvPicPr>
        <p:blipFill>
          <a:blip r:embed="rId4"/>
          <a:stretch>
            <a:fillRect/>
          </a:stretch>
        </p:blipFill>
        <p:spPr>
          <a:xfrm>
            <a:off x="8226268" y="3717988"/>
            <a:ext cx="3279932" cy="2444708"/>
          </a:xfrm>
          <a:prstGeom prst="rect">
            <a:avLst/>
          </a:prstGeom>
        </p:spPr>
      </p:pic>
    </p:spTree>
    <p:extLst>
      <p:ext uri="{BB962C8B-B14F-4D97-AF65-F5344CB8AC3E}">
        <p14:creationId xmlns:p14="http://schemas.microsoft.com/office/powerpoint/2010/main" val="4049606022"/>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ain Event">
  <a:themeElements>
    <a:clrScheme name="Main Event">
      <a:dk1>
        <a:sysClr val="windowText" lastClr="000000"/>
      </a:dk1>
      <a:lt1>
        <a:sysClr val="window" lastClr="FFFFFF"/>
      </a:lt1>
      <a:dk2>
        <a:srgbClr val="424242"/>
      </a:dk2>
      <a:lt2>
        <a:srgbClr val="C8C8C8"/>
      </a:lt2>
      <a:accent1>
        <a:srgbClr val="B80E0F"/>
      </a:accent1>
      <a:accent2>
        <a:srgbClr val="A6987D"/>
      </a:accent2>
      <a:accent3>
        <a:srgbClr val="7F9A71"/>
      </a:accent3>
      <a:accent4>
        <a:srgbClr val="64969F"/>
      </a:accent4>
      <a:accent5>
        <a:srgbClr val="9B75B2"/>
      </a:accent5>
      <a:accent6>
        <a:srgbClr val="80737A"/>
      </a:accent6>
      <a:hlink>
        <a:srgbClr val="F21213"/>
      </a:hlink>
      <a:folHlink>
        <a:srgbClr val="B6A394"/>
      </a:folHlink>
    </a:clrScheme>
    <a:fontScheme name="Main Event">
      <a:majorFont>
        <a:latin typeface="Impact" panose="020B080603090205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panose="020B080603090205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in Event">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name="Main Event" id="{AC372BB4-D83D-411E-B849-B641926BA760}" vid="{F1EFBDE3-1A95-4E3D-81AD-1F53D65BEA01}"/>
    </a:ext>
  </a:extLst>
</a:theme>
</file>

<file path=ppt/theme/theme2.xml><?xml version="1.0" encoding="utf-8"?>
<a:theme xmlns:a="http://schemas.openxmlformats.org/drawingml/2006/main" name="1_Main Event">
  <a:themeElements>
    <a:clrScheme name="Main Event">
      <a:dk1>
        <a:sysClr val="windowText" lastClr="000000"/>
      </a:dk1>
      <a:lt1>
        <a:sysClr val="window" lastClr="FFFFFF"/>
      </a:lt1>
      <a:dk2>
        <a:srgbClr val="424242"/>
      </a:dk2>
      <a:lt2>
        <a:srgbClr val="C8C8C8"/>
      </a:lt2>
      <a:accent1>
        <a:srgbClr val="B80E0F"/>
      </a:accent1>
      <a:accent2>
        <a:srgbClr val="A6987D"/>
      </a:accent2>
      <a:accent3>
        <a:srgbClr val="7F9A71"/>
      </a:accent3>
      <a:accent4>
        <a:srgbClr val="64969F"/>
      </a:accent4>
      <a:accent5>
        <a:srgbClr val="9B75B2"/>
      </a:accent5>
      <a:accent6>
        <a:srgbClr val="80737A"/>
      </a:accent6>
      <a:hlink>
        <a:srgbClr val="F21213"/>
      </a:hlink>
      <a:folHlink>
        <a:srgbClr val="B6A394"/>
      </a:folHlink>
    </a:clrScheme>
    <a:fontScheme name="Main Event">
      <a:majorFont>
        <a:latin typeface="Impact" panose="020B080603090205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panose="020B080603090205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in Event">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name="Main Event" id="{AC372BB4-D83D-411E-B849-B641926BA760}" vid="{F1EFBDE3-1A95-4E3D-81AD-1F53D65BEA01}"/>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5B955D80E1481D439414487A9BDEED6D" ma:contentTypeVersion="12" ma:contentTypeDescription="Create a new document." ma:contentTypeScope="" ma:versionID="98f8c40027a89cb12581c949c580f8b6">
  <xsd:schema xmlns:xsd="http://www.w3.org/2001/XMLSchema" xmlns:xs="http://www.w3.org/2001/XMLSchema" xmlns:p="http://schemas.microsoft.com/office/2006/metadata/properties" xmlns:ns3="81f6ac73-4c9f-464a-92b5-c57f0800b5d4" xmlns:ns4="1f0f97ec-3174-41ea-9c47-4961a01d26e4" targetNamespace="http://schemas.microsoft.com/office/2006/metadata/properties" ma:root="true" ma:fieldsID="a36f2f40f0eb3d2a04eff085e3eb46a2" ns3:_="" ns4:_="">
    <xsd:import namespace="81f6ac73-4c9f-464a-92b5-c57f0800b5d4"/>
    <xsd:import namespace="1f0f97ec-3174-41ea-9c47-4961a01d26e4"/>
    <xsd:element name="properties">
      <xsd:complexType>
        <xsd:sequence>
          <xsd:element name="documentManagement">
            <xsd:complexType>
              <xsd:all>
                <xsd:element ref="ns3:SharedWithUsers" minOccurs="0"/>
                <xsd:element ref="ns3:SharingHintHash" minOccurs="0"/>
                <xsd:element ref="ns3:SharedWithDetails" minOccurs="0"/>
                <xsd:element ref="ns4:MediaServiceMetadata" minOccurs="0"/>
                <xsd:element ref="ns4:MediaServiceFastMetadata" minOccurs="0"/>
                <xsd:element ref="ns4:MediaServiceDateTaken" minOccurs="0"/>
                <xsd:element ref="ns4:MediaServiceAutoTags" minOccurs="0"/>
                <xsd:element ref="ns4:MediaServiceAutoKeyPoints" minOccurs="0"/>
                <xsd:element ref="ns4:MediaServiceKeyPoints" minOccurs="0"/>
                <xsd:element ref="ns4:MediaServiceOCR" minOccurs="0"/>
                <xsd:element ref="ns4:MediaServiceGenerationTime" minOccurs="0"/>
                <xsd:element ref="ns4: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1f6ac73-4c9f-464a-92b5-c57f0800b5d4"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ingHintHash" ma:index="9" nillable="true" ma:displayName="Sharing Hint Hash" ma:internalName="SharingHintHash" ma:readOnly="true">
      <xsd:simpleType>
        <xsd:restriction base="dms:Text"/>
      </xsd:simpleType>
    </xsd:element>
    <xsd:element name="SharedWithDetails" ma:index="10"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1f0f97ec-3174-41ea-9c47-4961a01d26e4"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A0D1E7D-8F64-40D5-89CA-42B24469CEF3}">
  <ds:schemaRefs>
    <ds:schemaRef ds:uri="http://schemas.microsoft.com/sharepoint/v3/contenttype/forms"/>
  </ds:schemaRefs>
</ds:datastoreItem>
</file>

<file path=customXml/itemProps2.xml><?xml version="1.0" encoding="utf-8"?>
<ds:datastoreItem xmlns:ds="http://schemas.openxmlformats.org/officeDocument/2006/customXml" ds:itemID="{9A323FD8-6B1C-48E0-B212-89072779E6FF}">
  <ds:schemaRefs>
    <ds:schemaRef ds:uri="1f0f97ec-3174-41ea-9c47-4961a01d26e4"/>
    <ds:schemaRef ds:uri="81f6ac73-4c9f-464a-92b5-c57f0800b5d4"/>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2EE4B128-5A4B-420B-A522-1017A780072A}">
  <ds:schemaRefs>
    <ds:schemaRef ds:uri="1f0f97ec-3174-41ea-9c47-4961a01d26e4"/>
    <ds:schemaRef ds:uri="81f6ac73-4c9f-464a-92b5-c57f0800b5d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0</TotalTime>
  <Words>914</Words>
  <Application>Microsoft Office PowerPoint</Application>
  <PresentationFormat>Widescreen</PresentationFormat>
  <Paragraphs>166</Paragraphs>
  <Slides>23</Slides>
  <Notes>7</Notes>
  <HiddenSlides>2</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23</vt:i4>
      </vt:variant>
    </vt:vector>
  </HeadingPairs>
  <TitlesOfParts>
    <vt:vector size="33" baseType="lpstr">
      <vt:lpstr>Arial</vt:lpstr>
      <vt:lpstr>Arial Nova</vt:lpstr>
      <vt:lpstr>Arial Rounded MT Bold</vt:lpstr>
      <vt:lpstr>Calibri</vt:lpstr>
      <vt:lpstr>Impact</vt:lpstr>
      <vt:lpstr>Segoe UI</vt:lpstr>
      <vt:lpstr>Wingdings</vt:lpstr>
      <vt:lpstr>Work Sans</vt:lpstr>
      <vt:lpstr>Main Event</vt:lpstr>
      <vt:lpstr>1_Main Event</vt:lpstr>
      <vt:lpstr>Stephen P. Waltrip  High School </vt:lpstr>
      <vt:lpstr>Welcome To Back to School   Fall 2023 Semester</vt:lpstr>
      <vt:lpstr>Stay Connected At The TRIP –  Waltrip High School   Canvas Courses for Class Of 2024 and Class of 2026 coming soon </vt:lpstr>
      <vt:lpstr>PowerPoint Presentation</vt:lpstr>
      <vt:lpstr>PowerPoint Presentation</vt:lpstr>
      <vt:lpstr>PowerPoint Presentation</vt:lpstr>
      <vt:lpstr>PowerPoint Presentation</vt:lpstr>
      <vt:lpstr>PowerPoint Presentation</vt:lpstr>
      <vt:lpstr>PowerPoint Presentation</vt:lpstr>
      <vt:lpstr>Attendance Appeal Process 2023-2024</vt:lpstr>
      <vt:lpstr>Attendance Counts!</vt:lpstr>
      <vt:lpstr>Attendance Appeal Process 2023-2024</vt:lpstr>
      <vt:lpstr>Testing Information</vt:lpstr>
      <vt:lpstr>Testing Information</vt:lpstr>
      <vt:lpstr>Testing Information</vt:lpstr>
      <vt:lpstr>PowerPoint Presentation</vt:lpstr>
      <vt:lpstr>PowerPoint Presentation</vt:lpstr>
      <vt:lpstr>PowerPoint Presentation</vt:lpstr>
      <vt:lpstr>PowerPoint Presentation</vt:lpstr>
      <vt:lpstr>PowerPoint Presentation</vt:lpstr>
      <vt:lpstr>Communities in schools</vt:lpstr>
      <vt:lpstr>Wraparound Services</vt:lpstr>
      <vt:lpstr>Thank you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Stephen P. Waltrip High School</dc:title>
  <dc:creator>Williams, Accelyn D</dc:creator>
  <cp:lastModifiedBy>Moore, Alan K</cp:lastModifiedBy>
  <cp:revision>1</cp:revision>
  <cp:lastPrinted>2023-03-08T23:15:54Z</cp:lastPrinted>
  <dcterms:created xsi:type="dcterms:W3CDTF">2020-09-01T00:21:05Z</dcterms:created>
  <dcterms:modified xsi:type="dcterms:W3CDTF">2023-09-07T12:04:17Z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0x0101005B955D80E1481D439414487A9BDEED6D</vt:lpwstr>
  </property>
</Properties>
</file>